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75" r:id="rId5"/>
    <p:sldId id="261" r:id="rId6"/>
    <p:sldId id="263" r:id="rId7"/>
    <p:sldId id="276" r:id="rId8"/>
    <p:sldId id="274" r:id="rId9"/>
    <p:sldId id="273" r:id="rId10"/>
    <p:sldId id="266" r:id="rId11"/>
    <p:sldId id="269" r:id="rId12"/>
    <p:sldId id="267" r:id="rId13"/>
    <p:sldId id="268" r:id="rId14"/>
    <p:sldId id="270" r:id="rId15"/>
    <p:sldId id="271" r:id="rId16"/>
    <p:sldId id="272" r:id="rId17"/>
    <p:sldId id="262" r:id="rId18"/>
    <p:sldId id="264" r:id="rId19"/>
    <p:sldId id="265"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050"/>
    <a:srgbClr val="454C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68" d="100"/>
          <a:sy n="68" d="100"/>
        </p:scale>
        <p:origin x="786"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2.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2563746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3361470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350638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3844932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2980725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1879332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279717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3508796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3032175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3673030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C86A7C1-5EF6-46D7-8B77-B74E0B202AFD}" type="datetimeFigureOut">
              <a:rPr lang="zh-CN" altLang="en-US" smtClean="0"/>
              <a:t>2016/7/7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3578802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86A7C1-5EF6-46D7-8B77-B74E0B202AFD}" type="datetimeFigureOut">
              <a:rPr lang="zh-CN" altLang="en-US" smtClean="0"/>
              <a:t>2016/7/7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DC9FC6-F33D-400C-A549-A0756600D3FC}" type="slidenum">
              <a:rPr lang="zh-CN" altLang="en-US" smtClean="0"/>
              <a:t>‹#›</a:t>
            </a:fld>
            <a:endParaRPr lang="zh-CN" altLang="en-US"/>
          </a:p>
        </p:txBody>
      </p:sp>
    </p:spTree>
    <p:extLst>
      <p:ext uri="{BB962C8B-B14F-4D97-AF65-F5344CB8AC3E}">
        <p14:creationId xmlns:p14="http://schemas.microsoft.com/office/powerpoint/2010/main" val="1186119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b="5953"/>
          <a:stretch/>
        </p:blipFill>
        <p:spPr>
          <a:xfrm>
            <a:off x="0" y="1"/>
            <a:ext cx="12192000" cy="6858000"/>
          </a:xfrm>
          <a:prstGeom prst="rect">
            <a:avLst/>
          </a:prstGeom>
        </p:spPr>
      </p:pic>
      <p:sp>
        <p:nvSpPr>
          <p:cNvPr id="3" name="矩形 2"/>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a:off x="-737828"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a:off x="-1060618"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a:off x="11454172"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a:off x="11131382"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4048003" y="3104637"/>
            <a:ext cx="4095993" cy="646331"/>
          </a:xfrm>
          <a:prstGeom prst="rect">
            <a:avLst/>
          </a:prstGeom>
          <a:noFill/>
        </p:spPr>
        <p:txBody>
          <a:bodyPr wrap="none" rtlCol="0">
            <a:spAutoFit/>
          </a:bodyPr>
          <a:lstStyle/>
          <a:p>
            <a:r>
              <a:rPr lang="en-US" altLang="zh-CN" sz="3600" b="1" i="1" dirty="0" smtClean="0">
                <a:solidFill>
                  <a:schemeClr val="bg1"/>
                </a:solidFill>
                <a:latin typeface="微软雅黑" panose="020B0503020204020204" pitchFamily="34" charset="-122"/>
                <a:ea typeface="微软雅黑" panose="020B0503020204020204" pitchFamily="34" charset="-122"/>
              </a:rPr>
              <a:t>2016</a:t>
            </a:r>
            <a:r>
              <a:rPr lang="zh-CN" altLang="en-US" sz="3600" b="1" i="1" dirty="0">
                <a:solidFill>
                  <a:schemeClr val="bg1"/>
                </a:solidFill>
                <a:latin typeface="微软雅黑" panose="020B0503020204020204" pitchFamily="34" charset="-122"/>
                <a:ea typeface="微软雅黑" panose="020B0503020204020204" pitchFamily="34" charset="-122"/>
              </a:rPr>
              <a:t>系统开发实训</a:t>
            </a:r>
          </a:p>
        </p:txBody>
      </p:sp>
      <p:cxnSp>
        <p:nvCxnSpPr>
          <p:cNvPr id="14" name="直接连接符 13"/>
          <p:cNvCxnSpPr/>
          <p:nvPr/>
        </p:nvCxnSpPr>
        <p:spPr>
          <a:xfrm>
            <a:off x="4152900" y="3878252"/>
            <a:ext cx="17317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300855" y="3878252"/>
            <a:ext cx="17317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等腰三角形 15"/>
          <p:cNvSpPr/>
          <p:nvPr/>
        </p:nvSpPr>
        <p:spPr>
          <a:xfrm>
            <a:off x="6027779" y="3807219"/>
            <a:ext cx="139954" cy="120650"/>
          </a:xfrm>
          <a:prstGeom prst="triangle">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文本框 16"/>
          <p:cNvSpPr txBox="1"/>
          <p:nvPr/>
        </p:nvSpPr>
        <p:spPr>
          <a:xfrm>
            <a:off x="4103146" y="4062705"/>
            <a:ext cx="4166332" cy="276999"/>
          </a:xfrm>
          <a:prstGeom prst="rect">
            <a:avLst/>
          </a:prstGeom>
          <a:noFill/>
        </p:spPr>
        <p:txBody>
          <a:bodyPr wrap="none" rtlCol="0">
            <a:spAutoFit/>
          </a:bodyPr>
          <a:lstStyle/>
          <a:p>
            <a:pPr algn="ctr"/>
            <a:r>
              <a:rPr lang="en-US" altLang="zh-CN" sz="1200" spc="1000" dirty="0" smtClean="0">
                <a:solidFill>
                  <a:schemeClr val="bg1"/>
                </a:solidFill>
              </a:rPr>
              <a:t>WE POWER YOUR POINT</a:t>
            </a:r>
            <a:endParaRPr lang="zh-CN" altLang="en-US" sz="1200" spc="1000" dirty="0">
              <a:solidFill>
                <a:schemeClr val="bg1"/>
              </a:solidFill>
            </a:endParaRPr>
          </a:p>
        </p:txBody>
      </p:sp>
      <p:grpSp>
        <p:nvGrpSpPr>
          <p:cNvPr id="22" name="组合 21"/>
          <p:cNvGrpSpPr/>
          <p:nvPr/>
        </p:nvGrpSpPr>
        <p:grpSpPr>
          <a:xfrm>
            <a:off x="4672013" y="338138"/>
            <a:ext cx="2881312" cy="1033462"/>
            <a:chOff x="4691063" y="280988"/>
            <a:chExt cx="2881312" cy="1033462"/>
          </a:xfrm>
        </p:grpSpPr>
        <p:sp>
          <p:nvSpPr>
            <p:cNvPr id="21" name="任意多边形 20"/>
            <p:cNvSpPr/>
            <p:nvPr/>
          </p:nvSpPr>
          <p:spPr>
            <a:xfrm>
              <a:off x="4691063" y="280988"/>
              <a:ext cx="2881312" cy="1033462"/>
            </a:xfrm>
            <a:custGeom>
              <a:avLst/>
              <a:gdLst>
                <a:gd name="connsiteX0" fmla="*/ 442912 w 2881312"/>
                <a:gd name="connsiteY0" fmla="*/ 509587 h 1033462"/>
                <a:gd name="connsiteX1" fmla="*/ 442912 w 2881312"/>
                <a:gd name="connsiteY1" fmla="*/ 509587 h 1033462"/>
                <a:gd name="connsiteX2" fmla="*/ 0 w 2881312"/>
                <a:gd name="connsiteY2" fmla="*/ 723900 h 1033462"/>
                <a:gd name="connsiteX3" fmla="*/ 9525 w 2881312"/>
                <a:gd name="connsiteY3" fmla="*/ 1033462 h 1033462"/>
                <a:gd name="connsiteX4" fmla="*/ 2781300 w 2881312"/>
                <a:gd name="connsiteY4" fmla="*/ 842962 h 1033462"/>
                <a:gd name="connsiteX5" fmla="*/ 2881312 w 2881312"/>
                <a:gd name="connsiteY5" fmla="*/ 481012 h 1033462"/>
                <a:gd name="connsiteX6" fmla="*/ 2214562 w 2881312"/>
                <a:gd name="connsiteY6" fmla="*/ 481012 h 1033462"/>
                <a:gd name="connsiteX7" fmla="*/ 2395537 w 2881312"/>
                <a:gd name="connsiteY7" fmla="*/ 0 h 1033462"/>
                <a:gd name="connsiteX8" fmla="*/ 642937 w 2881312"/>
                <a:gd name="connsiteY8" fmla="*/ 161925 h 1033462"/>
                <a:gd name="connsiteX9" fmla="*/ 442912 w 2881312"/>
                <a:gd name="connsiteY9" fmla="*/ 509587 h 1033462"/>
                <a:gd name="connsiteX0" fmla="*/ 598487 w 2881312"/>
                <a:gd name="connsiteY0" fmla="*/ 433387 h 1033462"/>
                <a:gd name="connsiteX1" fmla="*/ 442912 w 2881312"/>
                <a:gd name="connsiteY1" fmla="*/ 509587 h 1033462"/>
                <a:gd name="connsiteX2" fmla="*/ 0 w 2881312"/>
                <a:gd name="connsiteY2" fmla="*/ 723900 h 1033462"/>
                <a:gd name="connsiteX3" fmla="*/ 9525 w 2881312"/>
                <a:gd name="connsiteY3" fmla="*/ 1033462 h 1033462"/>
                <a:gd name="connsiteX4" fmla="*/ 2781300 w 2881312"/>
                <a:gd name="connsiteY4" fmla="*/ 842962 h 1033462"/>
                <a:gd name="connsiteX5" fmla="*/ 2881312 w 2881312"/>
                <a:gd name="connsiteY5" fmla="*/ 481012 h 1033462"/>
                <a:gd name="connsiteX6" fmla="*/ 2214562 w 2881312"/>
                <a:gd name="connsiteY6" fmla="*/ 481012 h 1033462"/>
                <a:gd name="connsiteX7" fmla="*/ 2395537 w 2881312"/>
                <a:gd name="connsiteY7" fmla="*/ 0 h 1033462"/>
                <a:gd name="connsiteX8" fmla="*/ 642937 w 2881312"/>
                <a:gd name="connsiteY8" fmla="*/ 161925 h 1033462"/>
                <a:gd name="connsiteX9" fmla="*/ 598487 w 2881312"/>
                <a:gd name="connsiteY9" fmla="*/ 433387 h 1033462"/>
                <a:gd name="connsiteX0" fmla="*/ 598487 w 2881312"/>
                <a:gd name="connsiteY0" fmla="*/ 433387 h 1033462"/>
                <a:gd name="connsiteX1" fmla="*/ 560387 w 2881312"/>
                <a:gd name="connsiteY1" fmla="*/ 614362 h 1033462"/>
                <a:gd name="connsiteX2" fmla="*/ 0 w 2881312"/>
                <a:gd name="connsiteY2" fmla="*/ 723900 h 1033462"/>
                <a:gd name="connsiteX3" fmla="*/ 9525 w 2881312"/>
                <a:gd name="connsiteY3" fmla="*/ 1033462 h 1033462"/>
                <a:gd name="connsiteX4" fmla="*/ 2781300 w 2881312"/>
                <a:gd name="connsiteY4" fmla="*/ 842962 h 1033462"/>
                <a:gd name="connsiteX5" fmla="*/ 2881312 w 2881312"/>
                <a:gd name="connsiteY5" fmla="*/ 481012 h 1033462"/>
                <a:gd name="connsiteX6" fmla="*/ 2214562 w 2881312"/>
                <a:gd name="connsiteY6" fmla="*/ 481012 h 1033462"/>
                <a:gd name="connsiteX7" fmla="*/ 2395537 w 2881312"/>
                <a:gd name="connsiteY7" fmla="*/ 0 h 1033462"/>
                <a:gd name="connsiteX8" fmla="*/ 642937 w 2881312"/>
                <a:gd name="connsiteY8" fmla="*/ 161925 h 1033462"/>
                <a:gd name="connsiteX9" fmla="*/ 598487 w 2881312"/>
                <a:gd name="connsiteY9" fmla="*/ 433387 h 103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81312" h="1033462">
                  <a:moveTo>
                    <a:pt x="598487" y="433387"/>
                  </a:moveTo>
                  <a:lnTo>
                    <a:pt x="560387" y="614362"/>
                  </a:lnTo>
                  <a:lnTo>
                    <a:pt x="0" y="723900"/>
                  </a:lnTo>
                  <a:lnTo>
                    <a:pt x="9525" y="1033462"/>
                  </a:lnTo>
                  <a:lnTo>
                    <a:pt x="2781300" y="842962"/>
                  </a:lnTo>
                  <a:lnTo>
                    <a:pt x="2881312" y="481012"/>
                  </a:lnTo>
                  <a:lnTo>
                    <a:pt x="2214562" y="481012"/>
                  </a:lnTo>
                  <a:lnTo>
                    <a:pt x="2395537" y="0"/>
                  </a:lnTo>
                  <a:lnTo>
                    <a:pt x="642937" y="161925"/>
                  </a:lnTo>
                  <a:lnTo>
                    <a:pt x="598487" y="433387"/>
                  </a:lnTo>
                  <a:close/>
                </a:path>
              </a:pathLst>
            </a:cu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rot="21357374">
              <a:off x="5721539" y="379263"/>
              <a:ext cx="748923" cy="523220"/>
            </a:xfrm>
            <a:prstGeom prst="rect">
              <a:avLst/>
            </a:prstGeom>
            <a:noFill/>
          </p:spPr>
          <p:txBody>
            <a:bodyPr wrap="none" rtlCol="0">
              <a:spAutoFit/>
            </a:bodyPr>
            <a:lstStyle/>
            <a:p>
              <a:r>
                <a:rPr lang="en-US" altLang="zh-CN" sz="2800" b="1" i="1" dirty="0" smtClean="0">
                  <a:solidFill>
                    <a:schemeClr val="bg1"/>
                  </a:solidFill>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rPr>
                <a:t>E</a:t>
              </a:r>
              <a:r>
                <a:rPr lang="zh-CN" altLang="en-US" sz="2800" b="1" i="1" dirty="0" smtClean="0">
                  <a:solidFill>
                    <a:schemeClr val="bg1"/>
                  </a:solidFill>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rPr>
                <a:t>组</a:t>
              </a:r>
              <a:endParaRPr lang="zh-CN" altLang="en-US" sz="2800" b="1" i="1" dirty="0">
                <a:solidFill>
                  <a:schemeClr val="bg1"/>
                </a:solidFill>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endParaRPr>
            </a:p>
          </p:txBody>
        </p:sp>
        <p:sp>
          <p:nvSpPr>
            <p:cNvPr id="20" name="文本框 19"/>
            <p:cNvSpPr txBox="1"/>
            <p:nvPr/>
          </p:nvSpPr>
          <p:spPr>
            <a:xfrm rot="21366280">
              <a:off x="4721259" y="832104"/>
              <a:ext cx="2749471" cy="400110"/>
            </a:xfrm>
            <a:prstGeom prst="rect">
              <a:avLst/>
            </a:prstGeom>
            <a:noFill/>
          </p:spPr>
          <p:txBody>
            <a:bodyPr wrap="none" rtlCol="0">
              <a:spAutoFit/>
            </a:bodyPr>
            <a:lstStyle/>
            <a:p>
              <a:r>
                <a:rPr lang="zh-CN" altLang="en-US" sz="2000" i="1" dirty="0">
                  <a:solidFill>
                    <a:schemeClr val="bg1"/>
                  </a:solidFill>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rPr>
                <a:t>蓝</a:t>
              </a:r>
              <a:r>
                <a:rPr lang="zh-CN" altLang="en-US" sz="2000" i="1" dirty="0" smtClean="0">
                  <a:solidFill>
                    <a:schemeClr val="bg1"/>
                  </a:solidFill>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rPr>
                <a:t>黄春秋期刊管理平台</a:t>
              </a:r>
              <a:endParaRPr lang="zh-CN" altLang="en-US" sz="2000" i="1" dirty="0">
                <a:solidFill>
                  <a:schemeClr val="bg1"/>
                </a:solidFill>
                <a:effectLst>
                  <a:outerShdw blurRad="50800" dist="38100" dir="2700000" algn="tl" rotWithShape="0">
                    <a:prstClr val="black">
                      <a:alpha val="40000"/>
                    </a:prstClr>
                  </a:outerShdw>
                </a:effectLst>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8950669" y="5006991"/>
            <a:ext cx="3232128" cy="1234006"/>
            <a:chOff x="871309" y="3783256"/>
            <a:chExt cx="3232128" cy="1234006"/>
          </a:xfrm>
        </p:grpSpPr>
        <p:sp>
          <p:nvSpPr>
            <p:cNvPr id="18" name="矩形 17"/>
            <p:cNvSpPr/>
            <p:nvPr/>
          </p:nvSpPr>
          <p:spPr>
            <a:xfrm>
              <a:off x="1802575" y="3783256"/>
              <a:ext cx="1369592" cy="438576"/>
            </a:xfrm>
            <a:prstGeom prst="rect">
              <a:avLst/>
            </a:prstGeom>
          </p:spPr>
          <p:txBody>
            <a:bodyPr wrap="none" lIns="68573" tIns="34287" rIns="68573" bIns="34287">
              <a:spAutoFit/>
            </a:bodyPr>
            <a:lstStyle/>
            <a:p>
              <a:pPr algn="ctr"/>
              <a:r>
                <a:rPr lang="zh-CN" altLang="en-US" sz="2400" b="1" dirty="0" smtClean="0">
                  <a:solidFill>
                    <a:schemeClr val="bg1"/>
                  </a:solidFill>
                  <a:latin typeface="微软雅黑" pitchFamily="34" charset="-122"/>
                  <a:ea typeface="微软雅黑" pitchFamily="34" charset="-122"/>
                </a:rPr>
                <a:t>小组</a:t>
              </a:r>
              <a:r>
                <a:rPr lang="zh-CN" altLang="en-US" sz="2400" b="1" dirty="0">
                  <a:solidFill>
                    <a:srgbClr val="FF5050"/>
                  </a:solidFill>
                  <a:latin typeface="微软雅黑" pitchFamily="34" charset="-122"/>
                  <a:ea typeface="微软雅黑" pitchFamily="34" charset="-122"/>
                </a:rPr>
                <a:t>成员</a:t>
              </a:r>
              <a:endParaRPr lang="en-US" altLang="zh-CN" sz="2400" b="1" dirty="0">
                <a:solidFill>
                  <a:srgbClr val="FF5050"/>
                </a:solidFill>
                <a:latin typeface="微软雅黑" pitchFamily="34" charset="-122"/>
                <a:ea typeface="微软雅黑" pitchFamily="34" charset="-122"/>
              </a:endParaRPr>
            </a:p>
          </p:txBody>
        </p:sp>
        <p:sp>
          <p:nvSpPr>
            <p:cNvPr id="23" name="TextBox 30"/>
            <p:cNvSpPr txBox="1"/>
            <p:nvPr/>
          </p:nvSpPr>
          <p:spPr>
            <a:xfrm>
              <a:off x="871309" y="4370931"/>
              <a:ext cx="3232128" cy="646331"/>
            </a:xfrm>
            <a:prstGeom prst="rect">
              <a:avLst/>
            </a:prstGeom>
            <a:noFill/>
          </p:spPr>
          <p:txBody>
            <a:bodyPr wrap="square" rtlCol="0">
              <a:spAutoFit/>
            </a:bodyPr>
            <a:lstStyle/>
            <a:p>
              <a:r>
                <a:rPr lang="zh-CN" altLang="en-US" dirty="0" smtClean="0">
                  <a:solidFill>
                    <a:schemeClr val="bg1"/>
                  </a:solidFill>
                  <a:latin typeface="微软雅黑" panose="020B0503020204020204" pitchFamily="34" charset="-122"/>
                  <a:ea typeface="微软雅黑" panose="020B0503020204020204" pitchFamily="34" charset="-122"/>
                </a:rPr>
                <a:t>        </a:t>
              </a:r>
              <a:r>
                <a:rPr lang="zh-CN" altLang="en-US" dirty="0" smtClean="0">
                  <a:solidFill>
                    <a:schemeClr val="bg1"/>
                  </a:solidFill>
                  <a:latin typeface="微软雅黑" panose="020B0503020204020204" pitchFamily="34" charset="-122"/>
                  <a:ea typeface="微软雅黑" panose="020B0503020204020204" pitchFamily="34" charset="-122"/>
                </a:rPr>
                <a:t>王刚        沈鑫糠</a:t>
              </a:r>
              <a:endParaRPr lang="en-US" altLang="zh-CN" dirty="0" smtClean="0">
                <a:solidFill>
                  <a:schemeClr val="bg1"/>
                </a:solidFill>
                <a:latin typeface="微软雅黑" panose="020B0503020204020204" pitchFamily="34" charset="-122"/>
                <a:ea typeface="微软雅黑" panose="020B0503020204020204" pitchFamily="34" charset="-122"/>
              </a:endParaRPr>
            </a:p>
            <a:p>
              <a:r>
                <a:rPr lang="en-US" altLang="zh-CN" dirty="0" smtClean="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李</a:t>
              </a:r>
              <a:r>
                <a:rPr lang="zh-CN" altLang="en-US" dirty="0" smtClean="0">
                  <a:solidFill>
                    <a:schemeClr val="bg1"/>
                  </a:solidFill>
                  <a:latin typeface="微软雅黑" panose="020B0503020204020204" pitchFamily="34" charset="-122"/>
                  <a:ea typeface="微软雅黑" panose="020B0503020204020204" pitchFamily="34" charset="-122"/>
                </a:rPr>
                <a:t>安康     田世勐</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527087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anim calcmode="lin" valueType="num">
                                      <p:cBhvr>
                                        <p:cTn id="8" dur="500" fill="hold"/>
                                        <p:tgtEl>
                                          <p:spTgt spid="22"/>
                                        </p:tgtEl>
                                        <p:attrNameLst>
                                          <p:attrName>ppt_x</p:attrName>
                                        </p:attrNameLst>
                                      </p:cBhvr>
                                      <p:tavLst>
                                        <p:tav tm="0">
                                          <p:val>
                                            <p:strVal val="#ppt_x"/>
                                          </p:val>
                                        </p:tav>
                                        <p:tav tm="100000">
                                          <p:val>
                                            <p:strVal val="#ppt_x"/>
                                          </p:val>
                                        </p:tav>
                                      </p:tavLst>
                                    </p:anim>
                                    <p:anim calcmode="lin" valueType="num">
                                      <p:cBhvr>
                                        <p:cTn id="9" dur="500" fill="hold"/>
                                        <p:tgtEl>
                                          <p:spTgt spid="22"/>
                                        </p:tgtEl>
                                        <p:attrNameLst>
                                          <p:attrName>ppt_y</p:attrName>
                                        </p:attrNameLst>
                                      </p:cBhvr>
                                      <p:tavLst>
                                        <p:tav tm="0">
                                          <p:val>
                                            <p:strVal val="#ppt_y+.1"/>
                                          </p:val>
                                        </p:tav>
                                        <p:tav tm="100000">
                                          <p:val>
                                            <p:strVal val="#ppt_y"/>
                                          </p:val>
                                        </p:tav>
                                      </p:tavLst>
                                    </p:anim>
                                  </p:childTnLst>
                                </p:cTn>
                              </p:par>
                              <p:par>
                                <p:cTn id="10" presetID="2" presetClass="entr" presetSubtype="8"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0-#ppt_w/2"/>
                                          </p:val>
                                        </p:tav>
                                        <p:tav tm="100000">
                                          <p:val>
                                            <p:strVal val="#ppt_x"/>
                                          </p:val>
                                        </p:tav>
                                      </p:tavLst>
                                    </p:anim>
                                    <p:anim calcmode="lin" valueType="num">
                                      <p:cBhvr additive="base">
                                        <p:cTn id="13" dur="500" fill="hold"/>
                                        <p:tgtEl>
                                          <p:spTgt spid="6"/>
                                        </p:tgtEl>
                                        <p:attrNameLst>
                                          <p:attrName>ppt_y</p:attrName>
                                        </p:attrNameLst>
                                      </p:cBhvr>
                                      <p:tavLst>
                                        <p:tav tm="0">
                                          <p:val>
                                            <p:strVal val="#ppt_y"/>
                                          </p:val>
                                        </p:tav>
                                        <p:tav tm="100000">
                                          <p:val>
                                            <p:strVal val="#ppt_y"/>
                                          </p:val>
                                        </p:tav>
                                      </p:tavLst>
                                    </p:anim>
                                  </p:childTnLst>
                                </p:cTn>
                              </p:par>
                              <p:par>
                                <p:cTn id="14" presetID="2" presetClass="entr" presetSubtype="8"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0-#ppt_w/2"/>
                                          </p:val>
                                        </p:tav>
                                        <p:tav tm="100000">
                                          <p:val>
                                            <p:strVal val="#ppt_x"/>
                                          </p:val>
                                        </p:tav>
                                      </p:tavLst>
                                    </p:anim>
                                    <p:anim calcmode="lin" valueType="num">
                                      <p:cBhvr additive="base">
                                        <p:cTn id="17" dur="500" fill="hold"/>
                                        <p:tgtEl>
                                          <p:spTgt spid="7"/>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1+#ppt_w/2"/>
                                          </p:val>
                                        </p:tav>
                                        <p:tav tm="100000">
                                          <p:val>
                                            <p:strVal val="#ppt_x"/>
                                          </p:val>
                                        </p:tav>
                                      </p:tavLst>
                                    </p:anim>
                                    <p:anim calcmode="lin" valueType="num">
                                      <p:cBhvr additive="base">
                                        <p:cTn id="25" dur="500" fill="hold"/>
                                        <p:tgtEl>
                                          <p:spTgt spid="9"/>
                                        </p:tgtEl>
                                        <p:attrNameLst>
                                          <p:attrName>ppt_y</p:attrName>
                                        </p:attrNameLst>
                                      </p:cBhvr>
                                      <p:tavLst>
                                        <p:tav tm="0">
                                          <p:val>
                                            <p:strVal val="#ppt_y"/>
                                          </p:val>
                                        </p:tav>
                                        <p:tav tm="100000">
                                          <p:val>
                                            <p:strVal val="#ppt_y"/>
                                          </p:val>
                                        </p:tav>
                                      </p:tavLst>
                                    </p:anim>
                                  </p:childTnLst>
                                </p:cTn>
                              </p:par>
                            </p:childTnLst>
                          </p:cTn>
                        </p:par>
                        <p:par>
                          <p:cTn id="26" fill="hold">
                            <p:stCondLst>
                              <p:cond delay="500"/>
                            </p:stCondLst>
                            <p:childTnLst>
                              <p:par>
                                <p:cTn id="27" presetID="2" presetClass="entr" presetSubtype="8" decel="100000" fill="hold" nodeType="after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1000" fill="hold"/>
                                        <p:tgtEl>
                                          <p:spTgt spid="14"/>
                                        </p:tgtEl>
                                        <p:attrNameLst>
                                          <p:attrName>ppt_x</p:attrName>
                                        </p:attrNameLst>
                                      </p:cBhvr>
                                      <p:tavLst>
                                        <p:tav tm="0">
                                          <p:val>
                                            <p:strVal val="0-#ppt_w/2"/>
                                          </p:val>
                                        </p:tav>
                                        <p:tav tm="100000">
                                          <p:val>
                                            <p:strVal val="#ppt_x"/>
                                          </p:val>
                                        </p:tav>
                                      </p:tavLst>
                                    </p:anim>
                                    <p:anim calcmode="lin" valueType="num">
                                      <p:cBhvr additive="base">
                                        <p:cTn id="30" dur="1000" fill="hold"/>
                                        <p:tgtEl>
                                          <p:spTgt spid="14"/>
                                        </p:tgtEl>
                                        <p:attrNameLst>
                                          <p:attrName>ppt_y</p:attrName>
                                        </p:attrNameLst>
                                      </p:cBhvr>
                                      <p:tavLst>
                                        <p:tav tm="0">
                                          <p:val>
                                            <p:strVal val="#ppt_y"/>
                                          </p:val>
                                        </p:tav>
                                        <p:tav tm="100000">
                                          <p:val>
                                            <p:strVal val="#ppt_y"/>
                                          </p:val>
                                        </p:tav>
                                      </p:tavLst>
                                    </p:anim>
                                  </p:childTnLst>
                                </p:cTn>
                              </p:par>
                              <p:par>
                                <p:cTn id="31" presetID="2" presetClass="entr" presetSubtype="2" decel="10000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1000" fill="hold"/>
                                        <p:tgtEl>
                                          <p:spTgt spid="15"/>
                                        </p:tgtEl>
                                        <p:attrNameLst>
                                          <p:attrName>ppt_x</p:attrName>
                                        </p:attrNameLst>
                                      </p:cBhvr>
                                      <p:tavLst>
                                        <p:tav tm="0">
                                          <p:val>
                                            <p:strVal val="1+#ppt_w/2"/>
                                          </p:val>
                                        </p:tav>
                                        <p:tav tm="100000">
                                          <p:val>
                                            <p:strVal val="#ppt_x"/>
                                          </p:val>
                                        </p:tav>
                                      </p:tavLst>
                                    </p:anim>
                                    <p:anim calcmode="lin" valueType="num">
                                      <p:cBhvr additive="base">
                                        <p:cTn id="34" dur="1000" fill="hold"/>
                                        <p:tgtEl>
                                          <p:spTgt spid="15"/>
                                        </p:tgtEl>
                                        <p:attrNameLst>
                                          <p:attrName>ppt_y</p:attrName>
                                        </p:attrNameLst>
                                      </p:cBhvr>
                                      <p:tavLst>
                                        <p:tav tm="0">
                                          <p:val>
                                            <p:strVal val="#ppt_y"/>
                                          </p:val>
                                        </p:tav>
                                        <p:tav tm="100000">
                                          <p:val>
                                            <p:strVal val="#ppt_y"/>
                                          </p:val>
                                        </p:tav>
                                      </p:tavLst>
                                    </p:anim>
                                  </p:childTnLst>
                                </p:cTn>
                              </p:par>
                              <p:par>
                                <p:cTn id="35" presetID="16" presetClass="entr" presetSubtype="21" fill="hold" grpId="0" nodeType="withEffect">
                                  <p:stCondLst>
                                    <p:cond delay="500"/>
                                  </p:stCondLst>
                                  <p:childTnLst>
                                    <p:set>
                                      <p:cBhvr>
                                        <p:cTn id="36" dur="1" fill="hold">
                                          <p:stCondLst>
                                            <p:cond delay="0"/>
                                          </p:stCondLst>
                                        </p:cTn>
                                        <p:tgtEl>
                                          <p:spTgt spid="13"/>
                                        </p:tgtEl>
                                        <p:attrNameLst>
                                          <p:attrName>style.visibility</p:attrName>
                                        </p:attrNameLst>
                                      </p:cBhvr>
                                      <p:to>
                                        <p:strVal val="visible"/>
                                      </p:to>
                                    </p:set>
                                    <p:animEffect transition="in" filter="barn(inVertical)">
                                      <p:cBhvr>
                                        <p:cTn id="37" dur="500"/>
                                        <p:tgtEl>
                                          <p:spTgt spid="13"/>
                                        </p:tgtEl>
                                      </p:cBhvr>
                                    </p:animEffect>
                                  </p:childTnLst>
                                </p:cTn>
                              </p:par>
                              <p:par>
                                <p:cTn id="38" presetID="42" presetClass="entr" presetSubtype="0" fill="hold" grpId="0" nodeType="withEffect">
                                  <p:stCondLst>
                                    <p:cond delay="500"/>
                                  </p:stCondLst>
                                  <p:childTnLst>
                                    <p:set>
                                      <p:cBhvr>
                                        <p:cTn id="39" dur="1" fill="hold">
                                          <p:stCondLst>
                                            <p:cond delay="0"/>
                                          </p:stCondLst>
                                        </p:cTn>
                                        <p:tgtEl>
                                          <p:spTgt spid="16"/>
                                        </p:tgtEl>
                                        <p:attrNameLst>
                                          <p:attrName>style.visibility</p:attrName>
                                        </p:attrNameLst>
                                      </p:cBhvr>
                                      <p:to>
                                        <p:strVal val="visible"/>
                                      </p:to>
                                    </p:set>
                                    <p:animEffect transition="in" filter="fade">
                                      <p:cBhvr>
                                        <p:cTn id="40" dur="500"/>
                                        <p:tgtEl>
                                          <p:spTgt spid="16"/>
                                        </p:tgtEl>
                                      </p:cBhvr>
                                    </p:animEffect>
                                    <p:anim calcmode="lin" valueType="num">
                                      <p:cBhvr>
                                        <p:cTn id="41" dur="500" fill="hold"/>
                                        <p:tgtEl>
                                          <p:spTgt spid="16"/>
                                        </p:tgtEl>
                                        <p:attrNameLst>
                                          <p:attrName>ppt_x</p:attrName>
                                        </p:attrNameLst>
                                      </p:cBhvr>
                                      <p:tavLst>
                                        <p:tav tm="0">
                                          <p:val>
                                            <p:strVal val="#ppt_x"/>
                                          </p:val>
                                        </p:tav>
                                        <p:tav tm="100000">
                                          <p:val>
                                            <p:strVal val="#ppt_x"/>
                                          </p:val>
                                        </p:tav>
                                      </p:tavLst>
                                    </p:anim>
                                    <p:anim calcmode="lin" valueType="num">
                                      <p:cBhvr>
                                        <p:cTn id="42" dur="500" fill="hold"/>
                                        <p:tgtEl>
                                          <p:spTgt spid="16"/>
                                        </p:tgtEl>
                                        <p:attrNameLst>
                                          <p:attrName>ppt_y</p:attrName>
                                        </p:attrNameLst>
                                      </p:cBhvr>
                                      <p:tavLst>
                                        <p:tav tm="0">
                                          <p:val>
                                            <p:strVal val="#ppt_y+.1"/>
                                          </p:val>
                                        </p:tav>
                                        <p:tav tm="100000">
                                          <p:val>
                                            <p:strVal val="#ppt_y"/>
                                          </p:val>
                                        </p:tav>
                                      </p:tavLst>
                                    </p:anim>
                                  </p:childTnLst>
                                </p:cTn>
                              </p:par>
                            </p:childTnLst>
                          </p:cTn>
                        </p:par>
                        <p:par>
                          <p:cTn id="43" fill="hold">
                            <p:stCondLst>
                              <p:cond delay="1500"/>
                            </p:stCondLst>
                            <p:childTnLst>
                              <p:par>
                                <p:cTn id="44" presetID="16" presetClass="entr" presetSubtype="37" fill="hold" grpId="0" nodeType="after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barn(outVertical)">
                                      <p:cBhvr>
                                        <p:cTn id="4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3" grpId="0"/>
      <p:bldP spid="16" grpId="0" animBg="1"/>
      <p:bldP spid="1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5" name="文本框 4"/>
            <p:cNvSpPr txBox="1"/>
            <p:nvPr/>
          </p:nvSpPr>
          <p:spPr>
            <a:xfrm>
              <a:off x="5062393" y="2126508"/>
              <a:ext cx="1107997" cy="461665"/>
            </a:xfrm>
            <a:prstGeom prst="rect">
              <a:avLst/>
            </a:prstGeom>
            <a:noFill/>
          </p:spPr>
          <p:txBody>
            <a:bodyPr wrap="none" rtlCol="0">
              <a:spAutoFit/>
            </a:bodyPr>
            <a:lstStyle/>
            <a:p>
              <a:pPr algn="ct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工具类</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pic>
        <p:nvPicPr>
          <p:cNvPr id="70" name="图片 69"/>
          <p:cNvPicPr>
            <a:picLocks noChangeAspect="1"/>
          </p:cNvPicPr>
          <p:nvPr/>
        </p:nvPicPr>
        <p:blipFill>
          <a:blip r:embed="rId3"/>
          <a:stretch>
            <a:fillRect/>
          </a:stretch>
        </p:blipFill>
        <p:spPr>
          <a:xfrm>
            <a:off x="285863" y="1123173"/>
            <a:ext cx="10945753" cy="5611008"/>
          </a:xfrm>
          <a:prstGeom prst="rect">
            <a:avLst/>
          </a:prstGeom>
        </p:spPr>
      </p:pic>
    </p:spTree>
    <p:extLst>
      <p:ext uri="{BB962C8B-B14F-4D97-AF65-F5344CB8AC3E}">
        <p14:creationId xmlns:p14="http://schemas.microsoft.com/office/powerpoint/2010/main" val="47924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5" name="文本框 4"/>
            <p:cNvSpPr txBox="1"/>
            <p:nvPr/>
          </p:nvSpPr>
          <p:spPr>
            <a:xfrm>
              <a:off x="4754618" y="2126508"/>
              <a:ext cx="1723549" cy="461665"/>
            </a:xfrm>
            <a:prstGeom prst="rect">
              <a:avLst/>
            </a:prstGeom>
            <a:noFill/>
          </p:spPr>
          <p:txBody>
            <a:bodyPr wrap="none" rtlCol="0">
              <a:spAutoFit/>
            </a:bodyPr>
            <a:lstStyle/>
            <a:p>
              <a:pPr algn="ct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操纵数据库</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pic>
        <p:nvPicPr>
          <p:cNvPr id="68" name="图片 67"/>
          <p:cNvPicPr>
            <a:picLocks noChangeAspect="1"/>
          </p:cNvPicPr>
          <p:nvPr/>
        </p:nvPicPr>
        <p:blipFill>
          <a:blip r:embed="rId3"/>
          <a:stretch>
            <a:fillRect/>
          </a:stretch>
        </p:blipFill>
        <p:spPr>
          <a:xfrm>
            <a:off x="295993" y="1137145"/>
            <a:ext cx="10879068" cy="5496692"/>
          </a:xfrm>
          <a:prstGeom prst="rect">
            <a:avLst/>
          </a:prstGeom>
        </p:spPr>
      </p:pic>
    </p:spTree>
    <p:extLst>
      <p:ext uri="{BB962C8B-B14F-4D97-AF65-F5344CB8AC3E}">
        <p14:creationId xmlns:p14="http://schemas.microsoft.com/office/powerpoint/2010/main" val="3227599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5" name="文本框 4"/>
            <p:cNvSpPr txBox="1"/>
            <p:nvPr/>
          </p:nvSpPr>
          <p:spPr>
            <a:xfrm>
              <a:off x="4754617" y="2126508"/>
              <a:ext cx="1723549" cy="461665"/>
            </a:xfrm>
            <a:prstGeom prst="rect">
              <a:avLst/>
            </a:prstGeom>
            <a:noFill/>
          </p:spPr>
          <p:txBody>
            <a:bodyPr wrap="none" rtlCol="0">
              <a:spAutoFit/>
            </a:bodyPr>
            <a:lstStyle/>
            <a:p>
              <a:pPr algn="ct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业务逻辑层</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pic>
        <p:nvPicPr>
          <p:cNvPr id="68" name="图片 67"/>
          <p:cNvPicPr>
            <a:picLocks noChangeAspect="1"/>
          </p:cNvPicPr>
          <p:nvPr/>
        </p:nvPicPr>
        <p:blipFill>
          <a:blip r:embed="rId3"/>
          <a:stretch>
            <a:fillRect/>
          </a:stretch>
        </p:blipFill>
        <p:spPr>
          <a:xfrm>
            <a:off x="319231" y="1015977"/>
            <a:ext cx="11145805" cy="5639587"/>
          </a:xfrm>
          <a:prstGeom prst="rect">
            <a:avLst/>
          </a:prstGeom>
        </p:spPr>
      </p:pic>
    </p:spTree>
    <p:extLst>
      <p:ext uri="{BB962C8B-B14F-4D97-AF65-F5344CB8AC3E}">
        <p14:creationId xmlns:p14="http://schemas.microsoft.com/office/powerpoint/2010/main" val="2319792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5" name="文本框 4"/>
            <p:cNvSpPr txBox="1"/>
            <p:nvPr/>
          </p:nvSpPr>
          <p:spPr>
            <a:xfrm>
              <a:off x="4908505" y="2126508"/>
              <a:ext cx="1415773" cy="461665"/>
            </a:xfrm>
            <a:prstGeom prst="rect">
              <a:avLst/>
            </a:prstGeom>
            <a:noFill/>
          </p:spPr>
          <p:txBody>
            <a:bodyPr wrap="none" rtlCol="0">
              <a:spAutoFit/>
            </a:bodyPr>
            <a:lstStyle/>
            <a:p>
              <a:pPr algn="ct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后台展示</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pic>
        <p:nvPicPr>
          <p:cNvPr id="68" name="图片 67"/>
          <p:cNvPicPr>
            <a:picLocks noChangeAspect="1"/>
          </p:cNvPicPr>
          <p:nvPr/>
        </p:nvPicPr>
        <p:blipFill>
          <a:blip r:embed="rId3"/>
          <a:stretch>
            <a:fillRect/>
          </a:stretch>
        </p:blipFill>
        <p:spPr>
          <a:xfrm>
            <a:off x="110468" y="1015977"/>
            <a:ext cx="11574137" cy="5523824"/>
          </a:xfrm>
          <a:prstGeom prst="rect">
            <a:avLst/>
          </a:prstGeom>
        </p:spPr>
      </p:pic>
    </p:spTree>
    <p:extLst>
      <p:ext uri="{BB962C8B-B14F-4D97-AF65-F5344CB8AC3E}">
        <p14:creationId xmlns:p14="http://schemas.microsoft.com/office/powerpoint/2010/main" val="830903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prstClr val="white"/>
                    </a:solidFill>
                  </a:rPr>
                  <a:t>02</a:t>
                </a:r>
                <a:endParaRPr lang="zh-CN" altLang="en-US" sz="3600" dirty="0">
                  <a:solidFill>
                    <a:prstClr val="white"/>
                  </a:solidFill>
                </a:endParaRPr>
              </a:p>
            </p:txBody>
          </p:sp>
        </p:grpSp>
        <p:sp>
          <p:nvSpPr>
            <p:cNvPr id="5" name="文本框 4"/>
            <p:cNvSpPr txBox="1"/>
            <p:nvPr/>
          </p:nvSpPr>
          <p:spPr>
            <a:xfrm>
              <a:off x="3911954" y="2126508"/>
              <a:ext cx="3408882" cy="461665"/>
            </a:xfrm>
            <a:prstGeom prst="rect">
              <a:avLst/>
            </a:prstGeom>
            <a:noFill/>
          </p:spPr>
          <p:txBody>
            <a:bodyPr wrap="none" rtlCol="0">
              <a:spAutoFit/>
            </a:bodyPr>
            <a:lstStyle/>
            <a:p>
              <a:pPr algn="ctr"/>
              <a:r>
                <a:rPr lang="en-US" altLang="zh-CN" sz="2400" dirty="0" smtClean="0">
                  <a:solidFill>
                    <a:prstClr val="black">
                      <a:lumMod val="85000"/>
                      <a:lumOff val="15000"/>
                    </a:prstClr>
                  </a:solidFill>
                  <a:latin typeface="微软雅黑" panose="020B0503020204020204" pitchFamily="34" charset="-122"/>
                  <a:ea typeface="微软雅黑" panose="020B0503020204020204" pitchFamily="34" charset="-122"/>
                </a:rPr>
                <a:t>.NET </a:t>
              </a:r>
              <a:r>
                <a:rPr lang="zh-CN" altLang="en-US" sz="2400" dirty="0" smtClean="0">
                  <a:solidFill>
                    <a:prstClr val="black">
                      <a:lumMod val="85000"/>
                      <a:lumOff val="15000"/>
                    </a:prstClr>
                  </a:solidFill>
                  <a:latin typeface="微软雅黑" panose="020B0503020204020204" pitchFamily="34" charset="-122"/>
                  <a:ea typeface="微软雅黑" panose="020B0503020204020204" pitchFamily="34" charset="-122"/>
                </a:rPr>
                <a:t>图片处理界面设计</a:t>
              </a:r>
              <a:endParaRPr lang="zh-CN" altLang="en-US" sz="2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107" y="1015977"/>
            <a:ext cx="10726658" cy="5694105"/>
          </a:xfrm>
          <a:prstGeom prst="rect">
            <a:avLst/>
          </a:prstGeom>
        </p:spPr>
      </p:pic>
    </p:spTree>
    <p:extLst>
      <p:ext uri="{BB962C8B-B14F-4D97-AF65-F5344CB8AC3E}">
        <p14:creationId xmlns:p14="http://schemas.microsoft.com/office/powerpoint/2010/main" val="3338114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prstClr val="white"/>
                    </a:solidFill>
                  </a:rPr>
                  <a:t>02</a:t>
                </a:r>
                <a:endParaRPr lang="zh-CN" altLang="en-US" sz="3600" dirty="0">
                  <a:solidFill>
                    <a:prstClr val="white"/>
                  </a:solidFill>
                </a:endParaRPr>
              </a:p>
            </p:txBody>
          </p:sp>
        </p:grpSp>
        <p:sp>
          <p:nvSpPr>
            <p:cNvPr id="5" name="文本框 4"/>
            <p:cNvSpPr txBox="1"/>
            <p:nvPr/>
          </p:nvSpPr>
          <p:spPr>
            <a:xfrm>
              <a:off x="4028171" y="2126508"/>
              <a:ext cx="3176447" cy="461665"/>
            </a:xfrm>
            <a:prstGeom prst="rect">
              <a:avLst/>
            </a:prstGeom>
            <a:noFill/>
          </p:spPr>
          <p:txBody>
            <a:bodyPr wrap="none" rtlCol="0">
              <a:spAutoFit/>
            </a:bodyPr>
            <a:lstStyle/>
            <a:p>
              <a:pPr algn="ctr"/>
              <a:r>
                <a:rPr lang="en-US" altLang="zh-CN" sz="2400" dirty="0" smtClean="0">
                  <a:solidFill>
                    <a:prstClr val="black">
                      <a:lumMod val="85000"/>
                      <a:lumOff val="15000"/>
                    </a:prstClr>
                  </a:solidFill>
                  <a:latin typeface="微软雅黑" panose="020B0503020204020204" pitchFamily="34" charset="-122"/>
                  <a:ea typeface="微软雅黑" panose="020B0503020204020204" pitchFamily="34" charset="-122"/>
                </a:rPr>
                <a:t>.NET </a:t>
              </a:r>
              <a:r>
                <a:rPr lang="zh-CN" altLang="en-US" sz="2400" dirty="0" smtClean="0">
                  <a:solidFill>
                    <a:prstClr val="black">
                      <a:lumMod val="85000"/>
                      <a:lumOff val="15000"/>
                    </a:prstClr>
                  </a:solidFill>
                  <a:latin typeface="微软雅黑" panose="020B0503020204020204" pitchFamily="34" charset="-122"/>
                  <a:ea typeface="微软雅黑" panose="020B0503020204020204" pitchFamily="34" charset="-122"/>
                </a:rPr>
                <a:t>图片处理</a:t>
              </a:r>
              <a:r>
                <a:rPr lang="en-US" altLang="zh-CN" sz="2400" dirty="0" smtClean="0">
                  <a:solidFill>
                    <a:prstClr val="black">
                      <a:lumMod val="85000"/>
                      <a:lumOff val="15000"/>
                    </a:prstClr>
                  </a:solidFill>
                  <a:latin typeface="微软雅黑" panose="020B0503020204020204" pitchFamily="34" charset="-122"/>
                  <a:ea typeface="微软雅黑" panose="020B0503020204020204" pitchFamily="34" charset="-122"/>
                </a:rPr>
                <a:t>CS</a:t>
              </a:r>
              <a:r>
                <a:rPr lang="zh-CN" altLang="en-US" sz="2400" dirty="0" smtClean="0">
                  <a:solidFill>
                    <a:prstClr val="black">
                      <a:lumMod val="85000"/>
                      <a:lumOff val="15000"/>
                    </a:prstClr>
                  </a:solidFill>
                  <a:latin typeface="微软雅黑" panose="020B0503020204020204" pitchFamily="34" charset="-122"/>
                  <a:ea typeface="微软雅黑" panose="020B0503020204020204" pitchFamily="34" charset="-122"/>
                </a:rPr>
                <a:t>文件</a:t>
              </a:r>
              <a:endParaRPr lang="zh-CN" altLang="en-US" sz="2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6140" y="997578"/>
            <a:ext cx="10582835" cy="5682364"/>
          </a:xfrm>
          <a:prstGeom prst="rect">
            <a:avLst/>
          </a:prstGeom>
        </p:spPr>
      </p:pic>
    </p:spTree>
    <p:extLst>
      <p:ext uri="{BB962C8B-B14F-4D97-AF65-F5344CB8AC3E}">
        <p14:creationId xmlns:p14="http://schemas.microsoft.com/office/powerpoint/2010/main" val="3750359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prstClr val="white"/>
                    </a:solidFill>
                  </a:rPr>
                  <a:t>02</a:t>
                </a:r>
                <a:endParaRPr lang="zh-CN" altLang="en-US" sz="3600" dirty="0">
                  <a:solidFill>
                    <a:prstClr val="white"/>
                  </a:solidFill>
                </a:endParaRPr>
              </a:p>
            </p:txBody>
          </p:sp>
        </p:grpSp>
        <p:sp>
          <p:nvSpPr>
            <p:cNvPr id="5" name="文本框 4"/>
            <p:cNvSpPr txBox="1"/>
            <p:nvPr/>
          </p:nvSpPr>
          <p:spPr>
            <a:xfrm>
              <a:off x="4219730" y="2126508"/>
              <a:ext cx="2793329" cy="461665"/>
            </a:xfrm>
            <a:prstGeom prst="rect">
              <a:avLst/>
            </a:prstGeom>
            <a:noFill/>
          </p:spPr>
          <p:txBody>
            <a:bodyPr wrap="none" rtlCol="0">
              <a:spAutoFit/>
            </a:bodyPr>
            <a:lstStyle/>
            <a:p>
              <a:pPr algn="ctr"/>
              <a:r>
                <a:rPr lang="en-US" altLang="zh-CN" sz="2400" dirty="0" smtClean="0">
                  <a:solidFill>
                    <a:prstClr val="black">
                      <a:lumMod val="85000"/>
                      <a:lumOff val="15000"/>
                    </a:prstClr>
                  </a:solidFill>
                  <a:latin typeface="微软雅黑" panose="020B0503020204020204" pitchFamily="34" charset="-122"/>
                  <a:ea typeface="微软雅黑" panose="020B0503020204020204" pitchFamily="34" charset="-122"/>
                </a:rPr>
                <a:t>.NET </a:t>
              </a:r>
              <a:r>
                <a:rPr lang="zh-CN" altLang="en-US" sz="2400" dirty="0" smtClean="0">
                  <a:solidFill>
                    <a:prstClr val="black">
                      <a:lumMod val="85000"/>
                      <a:lumOff val="15000"/>
                    </a:prstClr>
                  </a:solidFill>
                  <a:latin typeface="微软雅黑" panose="020B0503020204020204" pitchFamily="34" charset="-122"/>
                  <a:ea typeface="微软雅黑" panose="020B0503020204020204" pitchFamily="34" charset="-122"/>
                </a:rPr>
                <a:t>图片处理界面</a:t>
              </a:r>
              <a:endParaRPr lang="zh-CN" altLang="en-US" sz="240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15976"/>
            <a:ext cx="12191999" cy="5734447"/>
          </a:xfrm>
          <a:prstGeom prst="rect">
            <a:avLst/>
          </a:prstGeom>
        </p:spPr>
      </p:pic>
    </p:spTree>
    <p:extLst>
      <p:ext uri="{BB962C8B-B14F-4D97-AF65-F5344CB8AC3E}">
        <p14:creationId xmlns:p14="http://schemas.microsoft.com/office/powerpoint/2010/main" val="129233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矩形 6"/>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菱形 1"/>
          <p:cNvSpPr/>
          <p:nvPr/>
        </p:nvSpPr>
        <p:spPr>
          <a:xfrm>
            <a:off x="-737828"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1060618"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菱形 3"/>
          <p:cNvSpPr/>
          <p:nvPr/>
        </p:nvSpPr>
        <p:spPr>
          <a:xfrm>
            <a:off x="11454172"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菱形 4"/>
          <p:cNvSpPr/>
          <p:nvPr/>
        </p:nvSpPr>
        <p:spPr>
          <a:xfrm>
            <a:off x="11131382"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659085" y="609604"/>
            <a:ext cx="2873829" cy="667657"/>
            <a:chOff x="4659085" y="609604"/>
            <a:chExt cx="2873829" cy="667657"/>
          </a:xfrm>
        </p:grpSpPr>
        <p:sp>
          <p:nvSpPr>
            <p:cNvPr id="8" name="圆角矩形 7"/>
            <p:cNvSpPr/>
            <p:nvPr/>
          </p:nvSpPr>
          <p:spPr>
            <a:xfrm>
              <a:off x="4659085" y="609604"/>
              <a:ext cx="2873829" cy="667657"/>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030066" y="681822"/>
              <a:ext cx="2131866" cy="523220"/>
            </a:xfrm>
            <a:prstGeom prst="rect">
              <a:avLst/>
            </a:prstGeom>
            <a:noFill/>
          </p:spPr>
          <p:txBody>
            <a:bodyPr wrap="none" rtlCol="0">
              <a:spAutoFit/>
            </a:bodyPr>
            <a:lstStyle/>
            <a:p>
              <a:r>
                <a:rPr lang="zh-CN" altLang="en-US" sz="2800" dirty="0" smtClean="0">
                  <a:solidFill>
                    <a:schemeClr val="tx1">
                      <a:lumMod val="85000"/>
                      <a:lumOff val="15000"/>
                    </a:schemeClr>
                  </a:solidFill>
                  <a:latin typeface="微软雅黑" panose="020B0503020204020204" pitchFamily="34" charset="-122"/>
                  <a:ea typeface="微软雅黑" panose="020B0503020204020204" pitchFamily="34" charset="-122"/>
                </a:rPr>
                <a:t>目录</a:t>
              </a:r>
              <a:r>
                <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rPr>
                <a:t>CONTENT</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228765" y="2023514"/>
            <a:ext cx="5734469" cy="667658"/>
            <a:chOff x="3228765" y="2023514"/>
            <a:chExt cx="5734469" cy="667658"/>
          </a:xfrm>
        </p:grpSpPr>
        <p:sp>
          <p:nvSpPr>
            <p:cNvPr id="10" name="圆角矩形 9"/>
            <p:cNvSpPr/>
            <p:nvPr/>
          </p:nvSpPr>
          <p:spPr>
            <a:xfrm>
              <a:off x="3228766" y="2023515"/>
              <a:ext cx="5734468" cy="667657"/>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3228765" y="2023514"/>
              <a:ext cx="667657" cy="667657"/>
              <a:chOff x="3228765" y="2023514"/>
              <a:chExt cx="667657" cy="667657"/>
            </a:xfrm>
          </p:grpSpPr>
          <p:sp>
            <p:nvSpPr>
              <p:cNvPr id="12" name="椭圆 11"/>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01</a:t>
                </a:r>
                <a:endParaRPr lang="zh-CN" altLang="en-US" sz="3600" dirty="0">
                  <a:solidFill>
                    <a:schemeClr val="bg1"/>
                  </a:solidFill>
                </a:endParaRPr>
              </a:p>
            </p:txBody>
          </p:sp>
        </p:grpSp>
        <p:sp>
          <p:nvSpPr>
            <p:cNvPr id="14" name="文本框 13"/>
            <p:cNvSpPr txBox="1"/>
            <p:nvPr/>
          </p:nvSpPr>
          <p:spPr>
            <a:xfrm>
              <a:off x="5551033" y="2131140"/>
              <a:ext cx="1415772"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项目简介</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3228765" y="3428999"/>
            <a:ext cx="5734469" cy="667658"/>
            <a:chOff x="3228765" y="3428999"/>
            <a:chExt cx="5734469" cy="667658"/>
          </a:xfrm>
        </p:grpSpPr>
        <p:sp>
          <p:nvSpPr>
            <p:cNvPr id="15" name="圆角矩形 14"/>
            <p:cNvSpPr/>
            <p:nvPr/>
          </p:nvSpPr>
          <p:spPr>
            <a:xfrm>
              <a:off x="3228766" y="3429000"/>
              <a:ext cx="5734468" cy="667657"/>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3228765" y="3428999"/>
              <a:ext cx="667657" cy="667657"/>
              <a:chOff x="3228765" y="3428999"/>
              <a:chExt cx="667657" cy="667657"/>
            </a:xfrm>
          </p:grpSpPr>
          <p:sp>
            <p:nvSpPr>
              <p:cNvPr id="16" name="椭圆 15"/>
              <p:cNvSpPr/>
              <p:nvPr/>
            </p:nvSpPr>
            <p:spPr>
              <a:xfrm>
                <a:off x="3228765" y="3428999"/>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3236221" y="3439661"/>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18" name="文本框 17"/>
            <p:cNvSpPr txBox="1"/>
            <p:nvPr/>
          </p:nvSpPr>
          <p:spPr>
            <a:xfrm>
              <a:off x="5551033" y="3536625"/>
              <a:ext cx="1415772"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开发流程</a:t>
              </a:r>
            </a:p>
          </p:txBody>
        </p:sp>
      </p:grpSp>
      <p:grpSp>
        <p:nvGrpSpPr>
          <p:cNvPr id="39" name="组合 38"/>
          <p:cNvGrpSpPr/>
          <p:nvPr/>
        </p:nvGrpSpPr>
        <p:grpSpPr>
          <a:xfrm>
            <a:off x="3228764" y="4834483"/>
            <a:ext cx="5734469" cy="667658"/>
            <a:chOff x="3228764" y="4834483"/>
            <a:chExt cx="5734469" cy="667658"/>
          </a:xfrm>
        </p:grpSpPr>
        <p:sp>
          <p:nvSpPr>
            <p:cNvPr id="19" name="圆角矩形 18"/>
            <p:cNvSpPr/>
            <p:nvPr/>
          </p:nvSpPr>
          <p:spPr>
            <a:xfrm>
              <a:off x="3228765" y="4834484"/>
              <a:ext cx="5734468" cy="667657"/>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228764" y="4834483"/>
              <a:ext cx="667657" cy="667657"/>
              <a:chOff x="3228764" y="4834483"/>
              <a:chExt cx="667657" cy="667657"/>
            </a:xfrm>
          </p:grpSpPr>
          <p:sp>
            <p:nvSpPr>
              <p:cNvPr id="20" name="椭圆 19"/>
              <p:cNvSpPr/>
              <p:nvPr/>
            </p:nvSpPr>
            <p:spPr>
              <a:xfrm>
                <a:off x="3228764" y="4834483"/>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3236220" y="4845145"/>
                <a:ext cx="652743" cy="646331"/>
              </a:xfrm>
              <a:prstGeom prst="rect">
                <a:avLst/>
              </a:prstGeom>
              <a:noFill/>
            </p:spPr>
            <p:txBody>
              <a:bodyPr wrap="none" rtlCol="0">
                <a:spAutoFit/>
              </a:bodyPr>
              <a:lstStyle/>
              <a:p>
                <a:r>
                  <a:rPr lang="en-US" altLang="zh-CN" sz="3600" dirty="0" smtClean="0">
                    <a:solidFill>
                      <a:schemeClr val="bg1"/>
                    </a:solidFill>
                  </a:rPr>
                  <a:t>03</a:t>
                </a:r>
                <a:endParaRPr lang="zh-CN" altLang="en-US" sz="3600" dirty="0">
                  <a:solidFill>
                    <a:schemeClr val="bg1"/>
                  </a:solidFill>
                </a:endParaRPr>
              </a:p>
            </p:txBody>
          </p:sp>
        </p:grpSp>
        <p:sp>
          <p:nvSpPr>
            <p:cNvPr id="22" name="文本框 21"/>
            <p:cNvSpPr txBox="1"/>
            <p:nvPr/>
          </p:nvSpPr>
          <p:spPr>
            <a:xfrm>
              <a:off x="5551032" y="4942109"/>
              <a:ext cx="1415772"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开发总结</a:t>
              </a:r>
            </a:p>
          </p:txBody>
        </p:sp>
      </p:grpSp>
      <p:grpSp>
        <p:nvGrpSpPr>
          <p:cNvPr id="40" name="组合 39"/>
          <p:cNvGrpSpPr/>
          <p:nvPr/>
        </p:nvGrpSpPr>
        <p:grpSpPr>
          <a:xfrm>
            <a:off x="7404669" y="4942109"/>
            <a:ext cx="3198590" cy="5961152"/>
            <a:chOff x="5248275" y="4160838"/>
            <a:chExt cx="1630362" cy="3038475"/>
          </a:xfrm>
        </p:grpSpPr>
        <p:sp>
          <p:nvSpPr>
            <p:cNvPr id="42" name="Freeform 14"/>
            <p:cNvSpPr>
              <a:spLocks/>
            </p:cNvSpPr>
            <p:nvPr/>
          </p:nvSpPr>
          <p:spPr bwMode="auto">
            <a:xfrm>
              <a:off x="5254625" y="4189413"/>
              <a:ext cx="1624012" cy="3006725"/>
            </a:xfrm>
            <a:custGeom>
              <a:avLst/>
              <a:gdLst>
                <a:gd name="T0" fmla="*/ 902 w 1550"/>
                <a:gd name="T1" fmla="*/ 2607 h 2871"/>
                <a:gd name="T2" fmla="*/ 607 w 1550"/>
                <a:gd name="T3" fmla="*/ 1892 h 2871"/>
                <a:gd name="T4" fmla="*/ 471 w 1550"/>
                <a:gd name="T5" fmla="*/ 1652 h 2871"/>
                <a:gd name="T6" fmla="*/ 370 w 1550"/>
                <a:gd name="T7" fmla="*/ 1562 h 2871"/>
                <a:gd name="T8" fmla="*/ 228 w 1550"/>
                <a:gd name="T9" fmla="*/ 1365 h 2871"/>
                <a:gd name="T10" fmla="*/ 159 w 1550"/>
                <a:gd name="T11" fmla="*/ 1282 h 2871"/>
                <a:gd name="T12" fmla="*/ 120 w 1550"/>
                <a:gd name="T13" fmla="*/ 1148 h 2871"/>
                <a:gd name="T14" fmla="*/ 27 w 1550"/>
                <a:gd name="T15" fmla="*/ 942 h 2871"/>
                <a:gd name="T16" fmla="*/ 64 w 1550"/>
                <a:gd name="T17" fmla="*/ 811 h 2871"/>
                <a:gd name="T18" fmla="*/ 51 w 1550"/>
                <a:gd name="T19" fmla="*/ 679 h 2871"/>
                <a:gd name="T20" fmla="*/ 146 w 1550"/>
                <a:gd name="T21" fmla="*/ 650 h 2871"/>
                <a:gd name="T22" fmla="*/ 201 w 1550"/>
                <a:gd name="T23" fmla="*/ 747 h 2871"/>
                <a:gd name="T24" fmla="*/ 150 w 1550"/>
                <a:gd name="T25" fmla="*/ 594 h 2871"/>
                <a:gd name="T26" fmla="*/ 73 w 1550"/>
                <a:gd name="T27" fmla="*/ 386 h 2871"/>
                <a:gd name="T28" fmla="*/ 32 w 1550"/>
                <a:gd name="T29" fmla="*/ 227 h 2871"/>
                <a:gd name="T30" fmla="*/ 72 w 1550"/>
                <a:gd name="T31" fmla="*/ 22 h 2871"/>
                <a:gd name="T32" fmla="*/ 194 w 1550"/>
                <a:gd name="T33" fmla="*/ 128 h 2871"/>
                <a:gd name="T34" fmla="*/ 260 w 1550"/>
                <a:gd name="T35" fmla="*/ 336 h 2871"/>
                <a:gd name="T36" fmla="*/ 347 w 1550"/>
                <a:gd name="T37" fmla="*/ 560 h 2871"/>
                <a:gd name="T38" fmla="*/ 463 w 1550"/>
                <a:gd name="T39" fmla="*/ 692 h 2871"/>
                <a:gd name="T40" fmla="*/ 571 w 1550"/>
                <a:gd name="T41" fmla="*/ 644 h 2871"/>
                <a:gd name="T42" fmla="*/ 703 w 1550"/>
                <a:gd name="T43" fmla="*/ 710 h 2871"/>
                <a:gd name="T44" fmla="*/ 793 w 1550"/>
                <a:gd name="T45" fmla="*/ 692 h 2871"/>
                <a:gd name="T46" fmla="*/ 901 w 1550"/>
                <a:gd name="T47" fmla="*/ 749 h 2871"/>
                <a:gd name="T48" fmla="*/ 1016 w 1550"/>
                <a:gd name="T49" fmla="*/ 759 h 2871"/>
                <a:gd name="T50" fmla="*/ 1120 w 1550"/>
                <a:gd name="T51" fmla="*/ 991 h 2871"/>
                <a:gd name="T52" fmla="*/ 1135 w 1550"/>
                <a:gd name="T53" fmla="*/ 1344 h 2871"/>
                <a:gd name="T54" fmla="*/ 1178 w 1550"/>
                <a:gd name="T55" fmla="*/ 1563 h 2871"/>
                <a:gd name="T56" fmla="*/ 1426 w 1550"/>
                <a:gd name="T57" fmla="*/ 2087 h 2871"/>
                <a:gd name="T58" fmla="*/ 1550 w 1550"/>
                <a:gd name="T59" fmla="*/ 2295 h 2871"/>
                <a:gd name="T60" fmla="*/ 995 w 1550"/>
                <a:gd name="T61" fmla="*/ 2871 h 2871"/>
                <a:gd name="T62" fmla="*/ 902 w 1550"/>
                <a:gd name="T63" fmla="*/ 2607 h 2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50" h="2871">
                  <a:moveTo>
                    <a:pt x="902" y="2607"/>
                  </a:moveTo>
                  <a:cubicBezTo>
                    <a:pt x="902" y="2607"/>
                    <a:pt x="656" y="2013"/>
                    <a:pt x="607" y="1892"/>
                  </a:cubicBezTo>
                  <a:cubicBezTo>
                    <a:pt x="559" y="1771"/>
                    <a:pt x="501" y="1676"/>
                    <a:pt x="471" y="1652"/>
                  </a:cubicBezTo>
                  <a:cubicBezTo>
                    <a:pt x="441" y="1627"/>
                    <a:pt x="394" y="1605"/>
                    <a:pt x="370" y="1562"/>
                  </a:cubicBezTo>
                  <a:cubicBezTo>
                    <a:pt x="346" y="1518"/>
                    <a:pt x="247" y="1396"/>
                    <a:pt x="228" y="1365"/>
                  </a:cubicBezTo>
                  <a:cubicBezTo>
                    <a:pt x="208" y="1334"/>
                    <a:pt x="180" y="1303"/>
                    <a:pt x="159" y="1282"/>
                  </a:cubicBezTo>
                  <a:cubicBezTo>
                    <a:pt x="137" y="1261"/>
                    <a:pt x="124" y="1169"/>
                    <a:pt x="120" y="1148"/>
                  </a:cubicBezTo>
                  <a:cubicBezTo>
                    <a:pt x="115" y="1127"/>
                    <a:pt x="31" y="998"/>
                    <a:pt x="27" y="942"/>
                  </a:cubicBezTo>
                  <a:cubicBezTo>
                    <a:pt x="23" y="903"/>
                    <a:pt x="62" y="843"/>
                    <a:pt x="64" y="811"/>
                  </a:cubicBezTo>
                  <a:cubicBezTo>
                    <a:pt x="65" y="780"/>
                    <a:pt x="37" y="714"/>
                    <a:pt x="51" y="679"/>
                  </a:cubicBezTo>
                  <a:cubicBezTo>
                    <a:pt x="70" y="628"/>
                    <a:pt x="116" y="625"/>
                    <a:pt x="146" y="650"/>
                  </a:cubicBezTo>
                  <a:cubicBezTo>
                    <a:pt x="176" y="674"/>
                    <a:pt x="192" y="724"/>
                    <a:pt x="201" y="747"/>
                  </a:cubicBezTo>
                  <a:cubicBezTo>
                    <a:pt x="190" y="698"/>
                    <a:pt x="165" y="629"/>
                    <a:pt x="150" y="594"/>
                  </a:cubicBezTo>
                  <a:cubicBezTo>
                    <a:pt x="123" y="529"/>
                    <a:pt x="91" y="462"/>
                    <a:pt x="73" y="386"/>
                  </a:cubicBezTo>
                  <a:cubicBezTo>
                    <a:pt x="54" y="311"/>
                    <a:pt x="41" y="279"/>
                    <a:pt x="32" y="227"/>
                  </a:cubicBezTo>
                  <a:cubicBezTo>
                    <a:pt x="11" y="110"/>
                    <a:pt x="0" y="58"/>
                    <a:pt x="72" y="22"/>
                  </a:cubicBezTo>
                  <a:cubicBezTo>
                    <a:pt x="119" y="0"/>
                    <a:pt x="164" y="38"/>
                    <a:pt x="194" y="128"/>
                  </a:cubicBezTo>
                  <a:cubicBezTo>
                    <a:pt x="218" y="201"/>
                    <a:pt x="226" y="246"/>
                    <a:pt x="260" y="336"/>
                  </a:cubicBezTo>
                  <a:cubicBezTo>
                    <a:pt x="294" y="424"/>
                    <a:pt x="323" y="480"/>
                    <a:pt x="347" y="560"/>
                  </a:cubicBezTo>
                  <a:cubicBezTo>
                    <a:pt x="362" y="614"/>
                    <a:pt x="415" y="678"/>
                    <a:pt x="463" y="692"/>
                  </a:cubicBezTo>
                  <a:cubicBezTo>
                    <a:pt x="512" y="706"/>
                    <a:pt x="538" y="643"/>
                    <a:pt x="571" y="644"/>
                  </a:cubicBezTo>
                  <a:cubicBezTo>
                    <a:pt x="652" y="646"/>
                    <a:pt x="653" y="698"/>
                    <a:pt x="703" y="710"/>
                  </a:cubicBezTo>
                  <a:cubicBezTo>
                    <a:pt x="754" y="721"/>
                    <a:pt x="745" y="682"/>
                    <a:pt x="793" y="692"/>
                  </a:cubicBezTo>
                  <a:cubicBezTo>
                    <a:pt x="840" y="701"/>
                    <a:pt x="847" y="727"/>
                    <a:pt x="901" y="749"/>
                  </a:cubicBezTo>
                  <a:cubicBezTo>
                    <a:pt x="938" y="764"/>
                    <a:pt x="946" y="716"/>
                    <a:pt x="1016" y="759"/>
                  </a:cubicBezTo>
                  <a:cubicBezTo>
                    <a:pt x="1086" y="802"/>
                    <a:pt x="1123" y="894"/>
                    <a:pt x="1120" y="991"/>
                  </a:cubicBezTo>
                  <a:cubicBezTo>
                    <a:pt x="1118" y="1087"/>
                    <a:pt x="1175" y="1219"/>
                    <a:pt x="1135" y="1344"/>
                  </a:cubicBezTo>
                  <a:cubicBezTo>
                    <a:pt x="1112" y="1414"/>
                    <a:pt x="1152" y="1464"/>
                    <a:pt x="1178" y="1563"/>
                  </a:cubicBezTo>
                  <a:cubicBezTo>
                    <a:pt x="1218" y="1722"/>
                    <a:pt x="1378" y="2013"/>
                    <a:pt x="1426" y="2087"/>
                  </a:cubicBezTo>
                  <a:cubicBezTo>
                    <a:pt x="1474" y="2161"/>
                    <a:pt x="1507" y="2222"/>
                    <a:pt x="1550" y="2295"/>
                  </a:cubicBezTo>
                  <a:cubicBezTo>
                    <a:pt x="1498" y="2348"/>
                    <a:pt x="1060" y="2819"/>
                    <a:pt x="995" y="2871"/>
                  </a:cubicBezTo>
                  <a:cubicBezTo>
                    <a:pt x="972" y="2810"/>
                    <a:pt x="939" y="2695"/>
                    <a:pt x="902" y="2607"/>
                  </a:cubicBezTo>
                  <a:close/>
                </a:path>
              </a:pathLst>
            </a:custGeom>
            <a:solidFill>
              <a:srgbClr val="FFD3B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5"/>
            <p:cNvSpPr>
              <a:spLocks/>
            </p:cNvSpPr>
            <p:nvPr/>
          </p:nvSpPr>
          <p:spPr bwMode="auto">
            <a:xfrm>
              <a:off x="5248275" y="4189413"/>
              <a:ext cx="1257300" cy="3006725"/>
            </a:xfrm>
            <a:custGeom>
              <a:avLst/>
              <a:gdLst>
                <a:gd name="T0" fmla="*/ 374 w 1201"/>
                <a:gd name="T1" fmla="*/ 1379 h 2871"/>
                <a:gd name="T2" fmla="*/ 128 w 1201"/>
                <a:gd name="T3" fmla="*/ 1068 h 2871"/>
                <a:gd name="T4" fmla="*/ 83 w 1201"/>
                <a:gd name="T5" fmla="*/ 846 h 2871"/>
                <a:gd name="T6" fmla="*/ 121 w 1201"/>
                <a:gd name="T7" fmla="*/ 668 h 2871"/>
                <a:gd name="T8" fmla="*/ 181 w 1201"/>
                <a:gd name="T9" fmla="*/ 765 h 2871"/>
                <a:gd name="T10" fmla="*/ 195 w 1201"/>
                <a:gd name="T11" fmla="*/ 847 h 2871"/>
                <a:gd name="T12" fmla="*/ 169 w 1201"/>
                <a:gd name="T13" fmla="*/ 876 h 2871"/>
                <a:gd name="T14" fmla="*/ 219 w 1201"/>
                <a:gd name="T15" fmla="*/ 925 h 2871"/>
                <a:gd name="T16" fmla="*/ 205 w 1201"/>
                <a:gd name="T17" fmla="*/ 1010 h 2871"/>
                <a:gd name="T18" fmla="*/ 234 w 1201"/>
                <a:gd name="T19" fmla="*/ 1157 h 2871"/>
                <a:gd name="T20" fmla="*/ 244 w 1201"/>
                <a:gd name="T21" fmla="*/ 1198 h 2871"/>
                <a:gd name="T22" fmla="*/ 287 w 1201"/>
                <a:gd name="T23" fmla="*/ 984 h 2871"/>
                <a:gd name="T24" fmla="*/ 247 w 1201"/>
                <a:gd name="T25" fmla="*/ 768 h 2871"/>
                <a:gd name="T26" fmla="*/ 165 w 1201"/>
                <a:gd name="T27" fmla="*/ 535 h 2871"/>
                <a:gd name="T28" fmla="*/ 70 w 1201"/>
                <a:gd name="T29" fmla="*/ 294 h 2871"/>
                <a:gd name="T30" fmla="*/ 80 w 1201"/>
                <a:gd name="T31" fmla="*/ 45 h 2871"/>
                <a:gd name="T32" fmla="*/ 225 w 1201"/>
                <a:gd name="T33" fmla="*/ 239 h 2871"/>
                <a:gd name="T34" fmla="*/ 312 w 1201"/>
                <a:gd name="T35" fmla="*/ 446 h 2871"/>
                <a:gd name="T36" fmla="*/ 201 w 1201"/>
                <a:gd name="T37" fmla="*/ 128 h 2871"/>
                <a:gd name="T38" fmla="*/ 79 w 1201"/>
                <a:gd name="T39" fmla="*/ 22 h 2871"/>
                <a:gd name="T40" fmla="*/ 39 w 1201"/>
                <a:gd name="T41" fmla="*/ 227 h 2871"/>
                <a:gd name="T42" fmla="*/ 80 w 1201"/>
                <a:gd name="T43" fmla="*/ 386 h 2871"/>
                <a:gd name="T44" fmla="*/ 157 w 1201"/>
                <a:gd name="T45" fmla="*/ 594 h 2871"/>
                <a:gd name="T46" fmla="*/ 210 w 1201"/>
                <a:gd name="T47" fmla="*/ 763 h 2871"/>
                <a:gd name="T48" fmla="*/ 153 w 1201"/>
                <a:gd name="T49" fmla="*/ 650 h 2871"/>
                <a:gd name="T50" fmla="*/ 58 w 1201"/>
                <a:gd name="T51" fmla="*/ 679 h 2871"/>
                <a:gd name="T52" fmla="*/ 71 w 1201"/>
                <a:gd name="T53" fmla="*/ 811 h 2871"/>
                <a:gd name="T54" fmla="*/ 34 w 1201"/>
                <a:gd name="T55" fmla="*/ 942 h 2871"/>
                <a:gd name="T56" fmla="*/ 127 w 1201"/>
                <a:gd name="T57" fmla="*/ 1148 h 2871"/>
                <a:gd name="T58" fmla="*/ 166 w 1201"/>
                <a:gd name="T59" fmla="*/ 1282 h 2871"/>
                <a:gd name="T60" fmla="*/ 235 w 1201"/>
                <a:gd name="T61" fmla="*/ 1365 h 2871"/>
                <a:gd name="T62" fmla="*/ 377 w 1201"/>
                <a:gd name="T63" fmla="*/ 1562 h 2871"/>
                <a:gd name="T64" fmla="*/ 478 w 1201"/>
                <a:gd name="T65" fmla="*/ 1652 h 2871"/>
                <a:gd name="T66" fmla="*/ 614 w 1201"/>
                <a:gd name="T67" fmla="*/ 1892 h 2871"/>
                <a:gd name="T68" fmla="*/ 909 w 1201"/>
                <a:gd name="T69" fmla="*/ 2607 h 2871"/>
                <a:gd name="T70" fmla="*/ 1002 w 1201"/>
                <a:gd name="T71" fmla="*/ 2871 h 2871"/>
                <a:gd name="T72" fmla="*/ 1201 w 1201"/>
                <a:gd name="T73" fmla="*/ 2671 h 2871"/>
                <a:gd name="T74" fmla="*/ 715 w 1201"/>
                <a:gd name="T75" fmla="*/ 1934 h 2871"/>
                <a:gd name="T76" fmla="*/ 374 w 1201"/>
                <a:gd name="T77" fmla="*/ 1379 h 2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01" h="2871">
                  <a:moveTo>
                    <a:pt x="374" y="1379"/>
                  </a:moveTo>
                  <a:cubicBezTo>
                    <a:pt x="255" y="1286"/>
                    <a:pt x="178" y="1221"/>
                    <a:pt x="128" y="1068"/>
                  </a:cubicBezTo>
                  <a:cubicBezTo>
                    <a:pt x="104" y="996"/>
                    <a:pt x="74" y="922"/>
                    <a:pt x="83" y="846"/>
                  </a:cubicBezTo>
                  <a:cubicBezTo>
                    <a:pt x="85" y="827"/>
                    <a:pt x="152" y="743"/>
                    <a:pt x="121" y="668"/>
                  </a:cubicBezTo>
                  <a:cubicBezTo>
                    <a:pt x="140" y="678"/>
                    <a:pt x="176" y="747"/>
                    <a:pt x="181" y="765"/>
                  </a:cubicBezTo>
                  <a:cubicBezTo>
                    <a:pt x="184" y="778"/>
                    <a:pt x="201" y="825"/>
                    <a:pt x="195" y="847"/>
                  </a:cubicBezTo>
                  <a:cubicBezTo>
                    <a:pt x="191" y="864"/>
                    <a:pt x="169" y="864"/>
                    <a:pt x="169" y="876"/>
                  </a:cubicBezTo>
                  <a:cubicBezTo>
                    <a:pt x="170" y="897"/>
                    <a:pt x="216" y="907"/>
                    <a:pt x="219" y="925"/>
                  </a:cubicBezTo>
                  <a:cubicBezTo>
                    <a:pt x="224" y="954"/>
                    <a:pt x="195" y="982"/>
                    <a:pt x="205" y="1010"/>
                  </a:cubicBezTo>
                  <a:cubicBezTo>
                    <a:pt x="222" y="1058"/>
                    <a:pt x="223" y="1111"/>
                    <a:pt x="234" y="1157"/>
                  </a:cubicBezTo>
                  <a:cubicBezTo>
                    <a:pt x="237" y="1171"/>
                    <a:pt x="241" y="1184"/>
                    <a:pt x="244" y="1198"/>
                  </a:cubicBezTo>
                  <a:cubicBezTo>
                    <a:pt x="265" y="1128"/>
                    <a:pt x="283" y="1057"/>
                    <a:pt x="287" y="984"/>
                  </a:cubicBezTo>
                  <a:cubicBezTo>
                    <a:pt x="291" y="908"/>
                    <a:pt x="272" y="839"/>
                    <a:pt x="247" y="768"/>
                  </a:cubicBezTo>
                  <a:cubicBezTo>
                    <a:pt x="221" y="693"/>
                    <a:pt x="200" y="607"/>
                    <a:pt x="165" y="535"/>
                  </a:cubicBezTo>
                  <a:cubicBezTo>
                    <a:pt x="129" y="463"/>
                    <a:pt x="104" y="378"/>
                    <a:pt x="70" y="294"/>
                  </a:cubicBezTo>
                  <a:cubicBezTo>
                    <a:pt x="49" y="243"/>
                    <a:pt x="0" y="73"/>
                    <a:pt x="80" y="45"/>
                  </a:cubicBezTo>
                  <a:cubicBezTo>
                    <a:pt x="174" y="11"/>
                    <a:pt x="209" y="195"/>
                    <a:pt x="225" y="239"/>
                  </a:cubicBezTo>
                  <a:cubicBezTo>
                    <a:pt x="235" y="269"/>
                    <a:pt x="286" y="399"/>
                    <a:pt x="312" y="446"/>
                  </a:cubicBezTo>
                  <a:cubicBezTo>
                    <a:pt x="286" y="379"/>
                    <a:pt x="222" y="190"/>
                    <a:pt x="201" y="128"/>
                  </a:cubicBezTo>
                  <a:cubicBezTo>
                    <a:pt x="171" y="38"/>
                    <a:pt x="126" y="0"/>
                    <a:pt x="79" y="22"/>
                  </a:cubicBezTo>
                  <a:cubicBezTo>
                    <a:pt x="7" y="58"/>
                    <a:pt x="18" y="110"/>
                    <a:pt x="39" y="227"/>
                  </a:cubicBezTo>
                  <a:cubicBezTo>
                    <a:pt x="48" y="279"/>
                    <a:pt x="61" y="311"/>
                    <a:pt x="80" y="386"/>
                  </a:cubicBezTo>
                  <a:cubicBezTo>
                    <a:pt x="98" y="462"/>
                    <a:pt x="130" y="529"/>
                    <a:pt x="157" y="594"/>
                  </a:cubicBezTo>
                  <a:cubicBezTo>
                    <a:pt x="172" y="629"/>
                    <a:pt x="211" y="716"/>
                    <a:pt x="210" y="763"/>
                  </a:cubicBezTo>
                  <a:cubicBezTo>
                    <a:pt x="198" y="742"/>
                    <a:pt x="183" y="674"/>
                    <a:pt x="153" y="650"/>
                  </a:cubicBezTo>
                  <a:cubicBezTo>
                    <a:pt x="123" y="625"/>
                    <a:pt x="77" y="628"/>
                    <a:pt x="58" y="679"/>
                  </a:cubicBezTo>
                  <a:cubicBezTo>
                    <a:pt x="44" y="714"/>
                    <a:pt x="72" y="780"/>
                    <a:pt x="71" y="811"/>
                  </a:cubicBezTo>
                  <a:cubicBezTo>
                    <a:pt x="69" y="843"/>
                    <a:pt x="30" y="903"/>
                    <a:pt x="34" y="942"/>
                  </a:cubicBezTo>
                  <a:cubicBezTo>
                    <a:pt x="38" y="998"/>
                    <a:pt x="122" y="1127"/>
                    <a:pt x="127" y="1148"/>
                  </a:cubicBezTo>
                  <a:cubicBezTo>
                    <a:pt x="131" y="1169"/>
                    <a:pt x="144" y="1261"/>
                    <a:pt x="166" y="1282"/>
                  </a:cubicBezTo>
                  <a:cubicBezTo>
                    <a:pt x="187" y="1303"/>
                    <a:pt x="215" y="1334"/>
                    <a:pt x="235" y="1365"/>
                  </a:cubicBezTo>
                  <a:cubicBezTo>
                    <a:pt x="254" y="1396"/>
                    <a:pt x="353" y="1518"/>
                    <a:pt x="377" y="1562"/>
                  </a:cubicBezTo>
                  <a:cubicBezTo>
                    <a:pt x="401" y="1605"/>
                    <a:pt x="448" y="1627"/>
                    <a:pt x="478" y="1652"/>
                  </a:cubicBezTo>
                  <a:cubicBezTo>
                    <a:pt x="508" y="1676"/>
                    <a:pt x="566" y="1771"/>
                    <a:pt x="614" y="1892"/>
                  </a:cubicBezTo>
                  <a:cubicBezTo>
                    <a:pt x="663" y="2013"/>
                    <a:pt x="909" y="2607"/>
                    <a:pt x="909" y="2607"/>
                  </a:cubicBezTo>
                  <a:cubicBezTo>
                    <a:pt x="946" y="2695"/>
                    <a:pt x="979" y="2810"/>
                    <a:pt x="1002" y="2871"/>
                  </a:cubicBezTo>
                  <a:cubicBezTo>
                    <a:pt x="1027" y="2851"/>
                    <a:pt x="1108" y="2768"/>
                    <a:pt x="1201" y="2671"/>
                  </a:cubicBezTo>
                  <a:cubicBezTo>
                    <a:pt x="1025" y="2434"/>
                    <a:pt x="846" y="2198"/>
                    <a:pt x="715" y="1934"/>
                  </a:cubicBezTo>
                  <a:cubicBezTo>
                    <a:pt x="624" y="1750"/>
                    <a:pt x="575" y="1536"/>
                    <a:pt x="374" y="1379"/>
                  </a:cubicBezTo>
                  <a:close/>
                </a:path>
              </a:pathLst>
            </a:custGeom>
            <a:solidFill>
              <a:srgbClr val="FBC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6"/>
            <p:cNvSpPr>
              <a:spLocks/>
            </p:cNvSpPr>
            <p:nvPr/>
          </p:nvSpPr>
          <p:spPr bwMode="auto">
            <a:xfrm>
              <a:off x="5554662" y="4611688"/>
              <a:ext cx="1323975" cy="2085975"/>
            </a:xfrm>
            <a:custGeom>
              <a:avLst/>
              <a:gdLst>
                <a:gd name="T0" fmla="*/ 616 w 1265"/>
                <a:gd name="T1" fmla="*/ 346 h 1991"/>
                <a:gd name="T2" fmla="*/ 508 w 1265"/>
                <a:gd name="T3" fmla="*/ 289 h 1991"/>
                <a:gd name="T4" fmla="*/ 418 w 1265"/>
                <a:gd name="T5" fmla="*/ 307 h 1991"/>
                <a:gd name="T6" fmla="*/ 286 w 1265"/>
                <a:gd name="T7" fmla="*/ 241 h 1991"/>
                <a:gd name="T8" fmla="*/ 178 w 1265"/>
                <a:gd name="T9" fmla="*/ 289 h 1991"/>
                <a:gd name="T10" fmla="*/ 62 w 1265"/>
                <a:gd name="T11" fmla="*/ 157 h 1991"/>
                <a:gd name="T12" fmla="*/ 0 w 1265"/>
                <a:gd name="T13" fmla="*/ 0 h 1991"/>
                <a:gd name="T14" fmla="*/ 114 w 1265"/>
                <a:gd name="T15" fmla="*/ 292 h 1991"/>
                <a:gd name="T16" fmla="*/ 204 w 1265"/>
                <a:gd name="T17" fmla="*/ 326 h 1991"/>
                <a:gd name="T18" fmla="*/ 409 w 1265"/>
                <a:gd name="T19" fmla="*/ 355 h 1991"/>
                <a:gd name="T20" fmla="*/ 449 w 1265"/>
                <a:gd name="T21" fmla="*/ 394 h 1991"/>
                <a:gd name="T22" fmla="*/ 501 w 1265"/>
                <a:gd name="T23" fmla="*/ 347 h 1991"/>
                <a:gd name="T24" fmla="*/ 577 w 1265"/>
                <a:gd name="T25" fmla="*/ 384 h 1991"/>
                <a:gd name="T26" fmla="*/ 756 w 1265"/>
                <a:gd name="T27" fmla="*/ 453 h 1991"/>
                <a:gd name="T28" fmla="*/ 808 w 1265"/>
                <a:gd name="T29" fmla="*/ 668 h 1991"/>
                <a:gd name="T30" fmla="*/ 839 w 1265"/>
                <a:gd name="T31" fmla="*/ 884 h 1991"/>
                <a:gd name="T32" fmla="*/ 789 w 1265"/>
                <a:gd name="T33" fmla="*/ 1078 h 1991"/>
                <a:gd name="T34" fmla="*/ 838 w 1265"/>
                <a:gd name="T35" fmla="*/ 1264 h 1991"/>
                <a:gd name="T36" fmla="*/ 867 w 1265"/>
                <a:gd name="T37" fmla="*/ 1497 h 1991"/>
                <a:gd name="T38" fmla="*/ 949 w 1265"/>
                <a:gd name="T39" fmla="*/ 1609 h 1991"/>
                <a:gd name="T40" fmla="*/ 1084 w 1265"/>
                <a:gd name="T41" fmla="*/ 1807 h 1991"/>
                <a:gd name="T42" fmla="*/ 1171 w 1265"/>
                <a:gd name="T43" fmla="*/ 1991 h 1991"/>
                <a:gd name="T44" fmla="*/ 1265 w 1265"/>
                <a:gd name="T45" fmla="*/ 1892 h 1991"/>
                <a:gd name="T46" fmla="*/ 1141 w 1265"/>
                <a:gd name="T47" fmla="*/ 1684 h 1991"/>
                <a:gd name="T48" fmla="*/ 893 w 1265"/>
                <a:gd name="T49" fmla="*/ 1160 h 1991"/>
                <a:gd name="T50" fmla="*/ 850 w 1265"/>
                <a:gd name="T51" fmla="*/ 941 h 1991"/>
                <a:gd name="T52" fmla="*/ 835 w 1265"/>
                <a:gd name="T53" fmla="*/ 588 h 1991"/>
                <a:gd name="T54" fmla="*/ 731 w 1265"/>
                <a:gd name="T55" fmla="*/ 356 h 1991"/>
                <a:gd name="T56" fmla="*/ 616 w 1265"/>
                <a:gd name="T57" fmla="*/ 346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65" h="1991">
                  <a:moveTo>
                    <a:pt x="616" y="346"/>
                  </a:moveTo>
                  <a:cubicBezTo>
                    <a:pt x="562" y="324"/>
                    <a:pt x="555" y="298"/>
                    <a:pt x="508" y="289"/>
                  </a:cubicBezTo>
                  <a:cubicBezTo>
                    <a:pt x="460" y="279"/>
                    <a:pt x="469" y="318"/>
                    <a:pt x="418" y="307"/>
                  </a:cubicBezTo>
                  <a:cubicBezTo>
                    <a:pt x="368" y="295"/>
                    <a:pt x="367" y="243"/>
                    <a:pt x="286" y="241"/>
                  </a:cubicBezTo>
                  <a:cubicBezTo>
                    <a:pt x="253" y="240"/>
                    <a:pt x="227" y="303"/>
                    <a:pt x="178" y="289"/>
                  </a:cubicBezTo>
                  <a:cubicBezTo>
                    <a:pt x="130" y="275"/>
                    <a:pt x="77" y="211"/>
                    <a:pt x="62" y="157"/>
                  </a:cubicBezTo>
                  <a:cubicBezTo>
                    <a:pt x="44" y="97"/>
                    <a:pt x="26" y="54"/>
                    <a:pt x="0" y="0"/>
                  </a:cubicBezTo>
                  <a:cubicBezTo>
                    <a:pt x="42" y="107"/>
                    <a:pt x="51" y="207"/>
                    <a:pt x="114" y="292"/>
                  </a:cubicBezTo>
                  <a:cubicBezTo>
                    <a:pt x="144" y="333"/>
                    <a:pt x="183" y="340"/>
                    <a:pt x="204" y="326"/>
                  </a:cubicBezTo>
                  <a:cubicBezTo>
                    <a:pt x="279" y="279"/>
                    <a:pt x="316" y="223"/>
                    <a:pt x="409" y="355"/>
                  </a:cubicBezTo>
                  <a:cubicBezTo>
                    <a:pt x="420" y="370"/>
                    <a:pt x="436" y="381"/>
                    <a:pt x="449" y="394"/>
                  </a:cubicBezTo>
                  <a:cubicBezTo>
                    <a:pt x="461" y="374"/>
                    <a:pt x="475" y="350"/>
                    <a:pt x="501" y="347"/>
                  </a:cubicBezTo>
                  <a:cubicBezTo>
                    <a:pt x="530" y="342"/>
                    <a:pt x="560" y="363"/>
                    <a:pt x="577" y="384"/>
                  </a:cubicBezTo>
                  <a:cubicBezTo>
                    <a:pt x="621" y="440"/>
                    <a:pt x="702" y="342"/>
                    <a:pt x="756" y="453"/>
                  </a:cubicBezTo>
                  <a:cubicBezTo>
                    <a:pt x="788" y="519"/>
                    <a:pt x="799" y="598"/>
                    <a:pt x="808" y="668"/>
                  </a:cubicBezTo>
                  <a:cubicBezTo>
                    <a:pt x="818" y="740"/>
                    <a:pt x="841" y="811"/>
                    <a:pt x="839" y="884"/>
                  </a:cubicBezTo>
                  <a:cubicBezTo>
                    <a:pt x="836" y="953"/>
                    <a:pt x="798" y="1011"/>
                    <a:pt x="789" y="1078"/>
                  </a:cubicBezTo>
                  <a:cubicBezTo>
                    <a:pt x="780" y="1148"/>
                    <a:pt x="817" y="1201"/>
                    <a:pt x="838" y="1264"/>
                  </a:cubicBezTo>
                  <a:cubicBezTo>
                    <a:pt x="864" y="1340"/>
                    <a:pt x="840" y="1423"/>
                    <a:pt x="867" y="1497"/>
                  </a:cubicBezTo>
                  <a:cubicBezTo>
                    <a:pt x="882" y="1541"/>
                    <a:pt x="919" y="1575"/>
                    <a:pt x="949" y="1609"/>
                  </a:cubicBezTo>
                  <a:cubicBezTo>
                    <a:pt x="1002" y="1670"/>
                    <a:pt x="1047" y="1736"/>
                    <a:pt x="1084" y="1807"/>
                  </a:cubicBezTo>
                  <a:cubicBezTo>
                    <a:pt x="1116" y="1867"/>
                    <a:pt x="1140" y="1931"/>
                    <a:pt x="1171" y="1991"/>
                  </a:cubicBezTo>
                  <a:cubicBezTo>
                    <a:pt x="1217" y="1942"/>
                    <a:pt x="1252" y="1905"/>
                    <a:pt x="1265" y="1892"/>
                  </a:cubicBezTo>
                  <a:cubicBezTo>
                    <a:pt x="1222" y="1819"/>
                    <a:pt x="1189" y="1758"/>
                    <a:pt x="1141" y="1684"/>
                  </a:cubicBezTo>
                  <a:cubicBezTo>
                    <a:pt x="1093" y="1610"/>
                    <a:pt x="933" y="1319"/>
                    <a:pt x="893" y="1160"/>
                  </a:cubicBezTo>
                  <a:cubicBezTo>
                    <a:pt x="867" y="1061"/>
                    <a:pt x="827" y="1011"/>
                    <a:pt x="850" y="941"/>
                  </a:cubicBezTo>
                  <a:cubicBezTo>
                    <a:pt x="890" y="816"/>
                    <a:pt x="833" y="684"/>
                    <a:pt x="835" y="588"/>
                  </a:cubicBezTo>
                  <a:cubicBezTo>
                    <a:pt x="838" y="491"/>
                    <a:pt x="801" y="399"/>
                    <a:pt x="731" y="356"/>
                  </a:cubicBezTo>
                  <a:cubicBezTo>
                    <a:pt x="661" y="313"/>
                    <a:pt x="653" y="361"/>
                    <a:pt x="616" y="346"/>
                  </a:cubicBez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7"/>
            <p:cNvSpPr>
              <a:spLocks/>
            </p:cNvSpPr>
            <p:nvPr/>
          </p:nvSpPr>
          <p:spPr bwMode="auto">
            <a:xfrm>
              <a:off x="5254625" y="4206875"/>
              <a:ext cx="1123950" cy="2989263"/>
            </a:xfrm>
            <a:custGeom>
              <a:avLst/>
              <a:gdLst>
                <a:gd name="T0" fmla="*/ 64 w 1072"/>
                <a:gd name="T1" fmla="*/ 247 h 2854"/>
                <a:gd name="T2" fmla="*/ 34 w 1072"/>
                <a:gd name="T3" fmla="*/ 120 h 2854"/>
                <a:gd name="T4" fmla="*/ 88 w 1072"/>
                <a:gd name="T5" fmla="*/ 0 h 2854"/>
                <a:gd name="T6" fmla="*/ 72 w 1072"/>
                <a:gd name="T7" fmla="*/ 5 h 2854"/>
                <a:gd name="T8" fmla="*/ 32 w 1072"/>
                <a:gd name="T9" fmla="*/ 210 h 2854"/>
                <a:gd name="T10" fmla="*/ 73 w 1072"/>
                <a:gd name="T11" fmla="*/ 369 h 2854"/>
                <a:gd name="T12" fmla="*/ 150 w 1072"/>
                <a:gd name="T13" fmla="*/ 577 h 2854"/>
                <a:gd name="T14" fmla="*/ 205 w 1072"/>
                <a:gd name="T15" fmla="*/ 753 h 2854"/>
                <a:gd name="T16" fmla="*/ 146 w 1072"/>
                <a:gd name="T17" fmla="*/ 633 h 2854"/>
                <a:gd name="T18" fmla="*/ 51 w 1072"/>
                <a:gd name="T19" fmla="*/ 662 h 2854"/>
                <a:gd name="T20" fmla="*/ 64 w 1072"/>
                <a:gd name="T21" fmla="*/ 794 h 2854"/>
                <a:gd name="T22" fmla="*/ 27 w 1072"/>
                <a:gd name="T23" fmla="*/ 925 h 2854"/>
                <a:gd name="T24" fmla="*/ 120 w 1072"/>
                <a:gd name="T25" fmla="*/ 1131 h 2854"/>
                <a:gd name="T26" fmla="*/ 159 w 1072"/>
                <a:gd name="T27" fmla="*/ 1265 h 2854"/>
                <a:gd name="T28" fmla="*/ 222 w 1072"/>
                <a:gd name="T29" fmla="*/ 1352 h 2854"/>
                <a:gd name="T30" fmla="*/ 363 w 1072"/>
                <a:gd name="T31" fmla="*/ 1539 h 2854"/>
                <a:gd name="T32" fmla="*/ 471 w 1072"/>
                <a:gd name="T33" fmla="*/ 1635 h 2854"/>
                <a:gd name="T34" fmla="*/ 607 w 1072"/>
                <a:gd name="T35" fmla="*/ 1875 h 2854"/>
                <a:gd name="T36" fmla="*/ 902 w 1072"/>
                <a:gd name="T37" fmla="*/ 2590 h 2854"/>
                <a:gd name="T38" fmla="*/ 995 w 1072"/>
                <a:gd name="T39" fmla="*/ 2854 h 2854"/>
                <a:gd name="T40" fmla="*/ 1072 w 1072"/>
                <a:gd name="T41" fmla="*/ 2780 h 2854"/>
                <a:gd name="T42" fmla="*/ 1049 w 1072"/>
                <a:gd name="T43" fmla="*/ 2707 h 2854"/>
                <a:gd name="T44" fmla="*/ 950 w 1072"/>
                <a:gd name="T45" fmla="*/ 2511 h 2854"/>
                <a:gd name="T46" fmla="*/ 798 w 1072"/>
                <a:gd name="T47" fmla="*/ 2161 h 2854"/>
                <a:gd name="T48" fmla="*/ 650 w 1072"/>
                <a:gd name="T49" fmla="*/ 1882 h 2854"/>
                <a:gd name="T50" fmla="*/ 512 w 1072"/>
                <a:gd name="T51" fmla="*/ 1622 h 2854"/>
                <a:gd name="T52" fmla="*/ 231 w 1072"/>
                <a:gd name="T53" fmla="*/ 1318 h 2854"/>
                <a:gd name="T54" fmla="*/ 109 w 1072"/>
                <a:gd name="T55" fmla="*/ 1068 h 2854"/>
                <a:gd name="T56" fmla="*/ 63 w 1072"/>
                <a:gd name="T57" fmla="*/ 857 h 2854"/>
                <a:gd name="T58" fmla="*/ 101 w 1072"/>
                <a:gd name="T59" fmla="*/ 631 h 2854"/>
                <a:gd name="T60" fmla="*/ 214 w 1072"/>
                <a:gd name="T61" fmla="*/ 873 h 2854"/>
                <a:gd name="T62" fmla="*/ 167 w 1072"/>
                <a:gd name="T63" fmla="*/ 860 h 2854"/>
                <a:gd name="T64" fmla="*/ 218 w 1072"/>
                <a:gd name="T65" fmla="*/ 906 h 2854"/>
                <a:gd name="T66" fmla="*/ 225 w 1072"/>
                <a:gd name="T67" fmla="*/ 999 h 2854"/>
                <a:gd name="T68" fmla="*/ 225 w 1072"/>
                <a:gd name="T69" fmla="*/ 1053 h 2854"/>
                <a:gd name="T70" fmla="*/ 226 w 1072"/>
                <a:gd name="T71" fmla="*/ 1115 h 2854"/>
                <a:gd name="T72" fmla="*/ 237 w 1072"/>
                <a:gd name="T73" fmla="*/ 1180 h 2854"/>
                <a:gd name="T74" fmla="*/ 244 w 1072"/>
                <a:gd name="T75" fmla="*/ 1061 h 2854"/>
                <a:gd name="T76" fmla="*/ 251 w 1072"/>
                <a:gd name="T77" fmla="*/ 938 h 2854"/>
                <a:gd name="T78" fmla="*/ 229 w 1072"/>
                <a:gd name="T79" fmla="*/ 839 h 2854"/>
                <a:gd name="T80" fmla="*/ 187 w 1072"/>
                <a:gd name="T81" fmla="*/ 653 h 2854"/>
                <a:gd name="T82" fmla="*/ 91 w 1072"/>
                <a:gd name="T83" fmla="*/ 381 h 2854"/>
                <a:gd name="T84" fmla="*/ 64 w 1072"/>
                <a:gd name="T85" fmla="*/ 247 h 2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2" h="2854">
                  <a:moveTo>
                    <a:pt x="64" y="247"/>
                  </a:moveTo>
                  <a:cubicBezTo>
                    <a:pt x="54" y="205"/>
                    <a:pt x="38" y="163"/>
                    <a:pt x="34" y="120"/>
                  </a:cubicBezTo>
                  <a:cubicBezTo>
                    <a:pt x="29" y="68"/>
                    <a:pt x="52" y="25"/>
                    <a:pt x="88" y="0"/>
                  </a:cubicBezTo>
                  <a:cubicBezTo>
                    <a:pt x="83" y="1"/>
                    <a:pt x="77" y="3"/>
                    <a:pt x="72" y="5"/>
                  </a:cubicBezTo>
                  <a:cubicBezTo>
                    <a:pt x="0" y="41"/>
                    <a:pt x="11" y="93"/>
                    <a:pt x="32" y="210"/>
                  </a:cubicBezTo>
                  <a:cubicBezTo>
                    <a:pt x="41" y="262"/>
                    <a:pt x="54" y="294"/>
                    <a:pt x="73" y="369"/>
                  </a:cubicBezTo>
                  <a:cubicBezTo>
                    <a:pt x="91" y="445"/>
                    <a:pt x="123" y="512"/>
                    <a:pt x="150" y="577"/>
                  </a:cubicBezTo>
                  <a:cubicBezTo>
                    <a:pt x="165" y="612"/>
                    <a:pt x="205" y="704"/>
                    <a:pt x="205" y="753"/>
                  </a:cubicBezTo>
                  <a:cubicBezTo>
                    <a:pt x="202" y="724"/>
                    <a:pt x="176" y="657"/>
                    <a:pt x="146" y="633"/>
                  </a:cubicBezTo>
                  <a:cubicBezTo>
                    <a:pt x="116" y="608"/>
                    <a:pt x="70" y="611"/>
                    <a:pt x="51" y="662"/>
                  </a:cubicBezTo>
                  <a:cubicBezTo>
                    <a:pt x="37" y="697"/>
                    <a:pt x="65" y="763"/>
                    <a:pt x="64" y="794"/>
                  </a:cubicBezTo>
                  <a:cubicBezTo>
                    <a:pt x="62" y="826"/>
                    <a:pt x="23" y="886"/>
                    <a:pt x="27" y="925"/>
                  </a:cubicBezTo>
                  <a:cubicBezTo>
                    <a:pt x="31" y="981"/>
                    <a:pt x="115" y="1110"/>
                    <a:pt x="120" y="1131"/>
                  </a:cubicBezTo>
                  <a:cubicBezTo>
                    <a:pt x="124" y="1152"/>
                    <a:pt x="139" y="1243"/>
                    <a:pt x="159" y="1265"/>
                  </a:cubicBezTo>
                  <a:cubicBezTo>
                    <a:pt x="182" y="1292"/>
                    <a:pt x="203" y="1321"/>
                    <a:pt x="222" y="1352"/>
                  </a:cubicBezTo>
                  <a:cubicBezTo>
                    <a:pt x="242" y="1383"/>
                    <a:pt x="324" y="1495"/>
                    <a:pt x="363" y="1539"/>
                  </a:cubicBezTo>
                  <a:cubicBezTo>
                    <a:pt x="397" y="1575"/>
                    <a:pt x="441" y="1610"/>
                    <a:pt x="471" y="1635"/>
                  </a:cubicBezTo>
                  <a:cubicBezTo>
                    <a:pt x="501" y="1659"/>
                    <a:pt x="559" y="1754"/>
                    <a:pt x="607" y="1875"/>
                  </a:cubicBezTo>
                  <a:cubicBezTo>
                    <a:pt x="656" y="1996"/>
                    <a:pt x="902" y="2590"/>
                    <a:pt x="902" y="2590"/>
                  </a:cubicBezTo>
                  <a:cubicBezTo>
                    <a:pt x="939" y="2678"/>
                    <a:pt x="972" y="2793"/>
                    <a:pt x="995" y="2854"/>
                  </a:cubicBezTo>
                  <a:cubicBezTo>
                    <a:pt x="1008" y="2844"/>
                    <a:pt x="1036" y="2817"/>
                    <a:pt x="1072" y="2780"/>
                  </a:cubicBezTo>
                  <a:cubicBezTo>
                    <a:pt x="1066" y="2769"/>
                    <a:pt x="1056" y="2718"/>
                    <a:pt x="1049" y="2707"/>
                  </a:cubicBezTo>
                  <a:cubicBezTo>
                    <a:pt x="1005" y="2630"/>
                    <a:pt x="994" y="2588"/>
                    <a:pt x="950" y="2511"/>
                  </a:cubicBezTo>
                  <a:cubicBezTo>
                    <a:pt x="885" y="2399"/>
                    <a:pt x="860" y="2328"/>
                    <a:pt x="798" y="2161"/>
                  </a:cubicBezTo>
                  <a:cubicBezTo>
                    <a:pt x="761" y="2063"/>
                    <a:pt x="696" y="1977"/>
                    <a:pt x="650" y="1882"/>
                  </a:cubicBezTo>
                  <a:cubicBezTo>
                    <a:pt x="602" y="1785"/>
                    <a:pt x="582" y="1674"/>
                    <a:pt x="512" y="1622"/>
                  </a:cubicBezTo>
                  <a:cubicBezTo>
                    <a:pt x="382" y="1526"/>
                    <a:pt x="345" y="1428"/>
                    <a:pt x="231" y="1318"/>
                  </a:cubicBezTo>
                  <a:cubicBezTo>
                    <a:pt x="173" y="1262"/>
                    <a:pt x="135" y="1144"/>
                    <a:pt x="109" y="1068"/>
                  </a:cubicBezTo>
                  <a:cubicBezTo>
                    <a:pt x="85" y="998"/>
                    <a:pt x="34" y="956"/>
                    <a:pt x="63" y="857"/>
                  </a:cubicBezTo>
                  <a:cubicBezTo>
                    <a:pt x="97" y="743"/>
                    <a:pt x="9" y="650"/>
                    <a:pt x="101" y="631"/>
                  </a:cubicBezTo>
                  <a:cubicBezTo>
                    <a:pt x="167" y="618"/>
                    <a:pt x="198" y="831"/>
                    <a:pt x="214" y="873"/>
                  </a:cubicBezTo>
                  <a:cubicBezTo>
                    <a:pt x="195" y="852"/>
                    <a:pt x="162" y="848"/>
                    <a:pt x="167" y="860"/>
                  </a:cubicBezTo>
                  <a:cubicBezTo>
                    <a:pt x="173" y="876"/>
                    <a:pt x="214" y="887"/>
                    <a:pt x="218" y="906"/>
                  </a:cubicBezTo>
                  <a:cubicBezTo>
                    <a:pt x="224" y="938"/>
                    <a:pt x="232" y="968"/>
                    <a:pt x="225" y="999"/>
                  </a:cubicBezTo>
                  <a:cubicBezTo>
                    <a:pt x="221" y="1016"/>
                    <a:pt x="230" y="1026"/>
                    <a:pt x="225" y="1053"/>
                  </a:cubicBezTo>
                  <a:cubicBezTo>
                    <a:pt x="222" y="1070"/>
                    <a:pt x="224" y="1097"/>
                    <a:pt x="226" y="1115"/>
                  </a:cubicBezTo>
                  <a:cubicBezTo>
                    <a:pt x="227" y="1129"/>
                    <a:pt x="237" y="1165"/>
                    <a:pt x="237" y="1180"/>
                  </a:cubicBezTo>
                  <a:cubicBezTo>
                    <a:pt x="237" y="1171"/>
                    <a:pt x="239" y="1102"/>
                    <a:pt x="244" y="1061"/>
                  </a:cubicBezTo>
                  <a:cubicBezTo>
                    <a:pt x="249" y="1012"/>
                    <a:pt x="247" y="974"/>
                    <a:pt x="251" y="938"/>
                  </a:cubicBezTo>
                  <a:cubicBezTo>
                    <a:pt x="255" y="904"/>
                    <a:pt x="233" y="869"/>
                    <a:pt x="229" y="839"/>
                  </a:cubicBezTo>
                  <a:cubicBezTo>
                    <a:pt x="217" y="770"/>
                    <a:pt x="208" y="714"/>
                    <a:pt x="187" y="653"/>
                  </a:cubicBezTo>
                  <a:cubicBezTo>
                    <a:pt x="157" y="562"/>
                    <a:pt x="114" y="475"/>
                    <a:pt x="91" y="381"/>
                  </a:cubicBezTo>
                  <a:cubicBezTo>
                    <a:pt x="80" y="337"/>
                    <a:pt x="74" y="291"/>
                    <a:pt x="64" y="247"/>
                  </a:cubicBezTo>
                  <a:close/>
                </a:path>
              </a:pathLst>
            </a:custGeom>
            <a:solidFill>
              <a:srgbClr val="F0B8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8"/>
            <p:cNvSpPr>
              <a:spLocks/>
            </p:cNvSpPr>
            <p:nvPr/>
          </p:nvSpPr>
          <p:spPr bwMode="auto">
            <a:xfrm>
              <a:off x="5503862" y="5443538"/>
              <a:ext cx="0" cy="1588"/>
            </a:xfrm>
            <a:custGeom>
              <a:avLst/>
              <a:gdLst>
                <a:gd name="T0" fmla="*/ 1 h 2"/>
                <a:gd name="T1" fmla="*/ 0 h 2"/>
                <a:gd name="T2" fmla="*/ 1 h 2"/>
              </a:gdLst>
              <a:ahLst/>
              <a:cxnLst>
                <a:cxn ang="0">
                  <a:pos x="0" y="T0"/>
                </a:cxn>
                <a:cxn ang="0">
                  <a:pos x="0" y="T1"/>
                </a:cxn>
                <a:cxn ang="0">
                  <a:pos x="0" y="T2"/>
                </a:cxn>
              </a:cxnLst>
              <a:rect l="0" t="0" r="r" b="b"/>
              <a:pathLst>
                <a:path h="2">
                  <a:moveTo>
                    <a:pt x="0" y="1"/>
                  </a:moveTo>
                  <a:cubicBezTo>
                    <a:pt x="0" y="1"/>
                    <a:pt x="0" y="0"/>
                    <a:pt x="0" y="0"/>
                  </a:cubicBezTo>
                  <a:cubicBezTo>
                    <a:pt x="0" y="1"/>
                    <a:pt x="0" y="2"/>
                    <a:pt x="0" y="1"/>
                  </a:cubicBezTo>
                  <a:close/>
                </a:path>
              </a:pathLst>
            </a:custGeom>
            <a:solidFill>
              <a:srgbClr val="EAB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9"/>
            <p:cNvSpPr>
              <a:spLocks/>
            </p:cNvSpPr>
            <p:nvPr/>
          </p:nvSpPr>
          <p:spPr bwMode="auto">
            <a:xfrm>
              <a:off x="5337175" y="4448175"/>
              <a:ext cx="77787" cy="38100"/>
            </a:xfrm>
            <a:custGeom>
              <a:avLst/>
              <a:gdLst>
                <a:gd name="T0" fmla="*/ 75 w 75"/>
                <a:gd name="T1" fmla="*/ 1 h 37"/>
                <a:gd name="T2" fmla="*/ 35 w 75"/>
                <a:gd name="T3" fmla="*/ 15 h 37"/>
                <a:gd name="T4" fmla="*/ 10 w 75"/>
                <a:gd name="T5" fmla="*/ 30 h 37"/>
                <a:gd name="T6" fmla="*/ 0 w 75"/>
                <a:gd name="T7" fmla="*/ 37 h 37"/>
                <a:gd name="T8" fmla="*/ 8 w 75"/>
                <a:gd name="T9" fmla="*/ 28 h 37"/>
                <a:gd name="T10" fmla="*/ 34 w 75"/>
                <a:gd name="T11" fmla="*/ 12 h 37"/>
                <a:gd name="T12" fmla="*/ 75 w 75"/>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75" h="37">
                  <a:moveTo>
                    <a:pt x="75" y="1"/>
                  </a:moveTo>
                  <a:cubicBezTo>
                    <a:pt x="75" y="2"/>
                    <a:pt x="56" y="5"/>
                    <a:pt x="35" y="15"/>
                  </a:cubicBezTo>
                  <a:cubicBezTo>
                    <a:pt x="25" y="19"/>
                    <a:pt x="16" y="25"/>
                    <a:pt x="10" y="30"/>
                  </a:cubicBezTo>
                  <a:cubicBezTo>
                    <a:pt x="4" y="34"/>
                    <a:pt x="0" y="37"/>
                    <a:pt x="0" y="37"/>
                  </a:cubicBezTo>
                  <a:cubicBezTo>
                    <a:pt x="0" y="37"/>
                    <a:pt x="3" y="33"/>
                    <a:pt x="8" y="28"/>
                  </a:cubicBezTo>
                  <a:cubicBezTo>
                    <a:pt x="14" y="23"/>
                    <a:pt x="23" y="17"/>
                    <a:pt x="34" y="12"/>
                  </a:cubicBezTo>
                  <a:cubicBezTo>
                    <a:pt x="56" y="2"/>
                    <a:pt x="75" y="0"/>
                    <a:pt x="75" y="1"/>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0"/>
            <p:cNvSpPr>
              <a:spLocks/>
            </p:cNvSpPr>
            <p:nvPr/>
          </p:nvSpPr>
          <p:spPr bwMode="auto">
            <a:xfrm>
              <a:off x="5381625" y="4445000"/>
              <a:ext cx="66675" cy="22225"/>
            </a:xfrm>
            <a:custGeom>
              <a:avLst/>
              <a:gdLst>
                <a:gd name="T0" fmla="*/ 64 w 64"/>
                <a:gd name="T1" fmla="*/ 1 h 21"/>
                <a:gd name="T2" fmla="*/ 33 w 64"/>
                <a:gd name="T3" fmla="*/ 15 h 21"/>
                <a:gd name="T4" fmla="*/ 10 w 64"/>
                <a:gd name="T5" fmla="*/ 20 h 21"/>
                <a:gd name="T6" fmla="*/ 0 w 64"/>
                <a:gd name="T7" fmla="*/ 21 h 21"/>
                <a:gd name="T8" fmla="*/ 10 w 64"/>
                <a:gd name="T9" fmla="*/ 19 h 21"/>
                <a:gd name="T10" fmla="*/ 33 w 64"/>
                <a:gd name="T11" fmla="*/ 13 h 21"/>
                <a:gd name="T12" fmla="*/ 64 w 64"/>
                <a:gd name="T13" fmla="*/ 1 h 21"/>
              </a:gdLst>
              <a:ahLst/>
              <a:cxnLst>
                <a:cxn ang="0">
                  <a:pos x="T0" y="T1"/>
                </a:cxn>
                <a:cxn ang="0">
                  <a:pos x="T2" y="T3"/>
                </a:cxn>
                <a:cxn ang="0">
                  <a:pos x="T4" y="T5"/>
                </a:cxn>
                <a:cxn ang="0">
                  <a:pos x="T6" y="T7"/>
                </a:cxn>
                <a:cxn ang="0">
                  <a:pos x="T8" y="T9"/>
                </a:cxn>
                <a:cxn ang="0">
                  <a:pos x="T10" y="T11"/>
                </a:cxn>
                <a:cxn ang="0">
                  <a:pos x="T12" y="T13"/>
                </a:cxn>
              </a:cxnLst>
              <a:rect l="0" t="0" r="r" b="b"/>
              <a:pathLst>
                <a:path w="64" h="21">
                  <a:moveTo>
                    <a:pt x="64" y="1"/>
                  </a:moveTo>
                  <a:cubicBezTo>
                    <a:pt x="64" y="1"/>
                    <a:pt x="51" y="10"/>
                    <a:pt x="33" y="15"/>
                  </a:cubicBezTo>
                  <a:cubicBezTo>
                    <a:pt x="24" y="18"/>
                    <a:pt x="16" y="19"/>
                    <a:pt x="10" y="20"/>
                  </a:cubicBezTo>
                  <a:cubicBezTo>
                    <a:pt x="4" y="21"/>
                    <a:pt x="0" y="21"/>
                    <a:pt x="0" y="21"/>
                  </a:cubicBezTo>
                  <a:cubicBezTo>
                    <a:pt x="0" y="21"/>
                    <a:pt x="4" y="20"/>
                    <a:pt x="10" y="19"/>
                  </a:cubicBezTo>
                  <a:cubicBezTo>
                    <a:pt x="16" y="17"/>
                    <a:pt x="24" y="16"/>
                    <a:pt x="33" y="13"/>
                  </a:cubicBezTo>
                  <a:cubicBezTo>
                    <a:pt x="50" y="8"/>
                    <a:pt x="63" y="0"/>
                    <a:pt x="64" y="1"/>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1"/>
            <p:cNvSpPr>
              <a:spLocks/>
            </p:cNvSpPr>
            <p:nvPr/>
          </p:nvSpPr>
          <p:spPr bwMode="auto">
            <a:xfrm>
              <a:off x="5375275" y="4575175"/>
              <a:ext cx="182562" cy="60325"/>
            </a:xfrm>
            <a:custGeom>
              <a:avLst/>
              <a:gdLst>
                <a:gd name="T0" fmla="*/ 174 w 174"/>
                <a:gd name="T1" fmla="*/ 59 h 59"/>
                <a:gd name="T2" fmla="*/ 157 w 174"/>
                <a:gd name="T3" fmla="*/ 35 h 59"/>
                <a:gd name="T4" fmla="*/ 131 w 174"/>
                <a:gd name="T5" fmla="*/ 16 h 59"/>
                <a:gd name="T6" fmla="*/ 94 w 174"/>
                <a:gd name="T7" fmla="*/ 5 h 59"/>
                <a:gd name="T8" fmla="*/ 55 w 174"/>
                <a:gd name="T9" fmla="*/ 9 h 59"/>
                <a:gd name="T10" fmla="*/ 25 w 174"/>
                <a:gd name="T11" fmla="*/ 22 h 59"/>
                <a:gd name="T12" fmla="*/ 1 w 174"/>
                <a:gd name="T13" fmla="*/ 39 h 59"/>
                <a:gd name="T14" fmla="*/ 24 w 174"/>
                <a:gd name="T15" fmla="*/ 20 h 59"/>
                <a:gd name="T16" fmla="*/ 54 w 174"/>
                <a:gd name="T17" fmla="*/ 7 h 59"/>
                <a:gd name="T18" fmla="*/ 94 w 174"/>
                <a:gd name="T19" fmla="*/ 2 h 59"/>
                <a:gd name="T20" fmla="*/ 132 w 174"/>
                <a:gd name="T21" fmla="*/ 13 h 59"/>
                <a:gd name="T22" fmla="*/ 158 w 174"/>
                <a:gd name="T23" fmla="*/ 33 h 59"/>
                <a:gd name="T24" fmla="*/ 174 w 174"/>
                <a:gd name="T2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59">
                  <a:moveTo>
                    <a:pt x="174" y="59"/>
                  </a:moveTo>
                  <a:cubicBezTo>
                    <a:pt x="174" y="59"/>
                    <a:pt x="169" y="48"/>
                    <a:pt x="157" y="35"/>
                  </a:cubicBezTo>
                  <a:cubicBezTo>
                    <a:pt x="150" y="28"/>
                    <a:pt x="142" y="21"/>
                    <a:pt x="131" y="16"/>
                  </a:cubicBezTo>
                  <a:cubicBezTo>
                    <a:pt x="120" y="10"/>
                    <a:pt x="108" y="6"/>
                    <a:pt x="94" y="5"/>
                  </a:cubicBezTo>
                  <a:cubicBezTo>
                    <a:pt x="80" y="3"/>
                    <a:pt x="67" y="6"/>
                    <a:pt x="55" y="9"/>
                  </a:cubicBezTo>
                  <a:cubicBezTo>
                    <a:pt x="44" y="13"/>
                    <a:pt x="34" y="18"/>
                    <a:pt x="25" y="22"/>
                  </a:cubicBezTo>
                  <a:cubicBezTo>
                    <a:pt x="9" y="30"/>
                    <a:pt x="1" y="39"/>
                    <a:pt x="1" y="39"/>
                  </a:cubicBezTo>
                  <a:cubicBezTo>
                    <a:pt x="0" y="38"/>
                    <a:pt x="8" y="29"/>
                    <a:pt x="24" y="20"/>
                  </a:cubicBezTo>
                  <a:cubicBezTo>
                    <a:pt x="33" y="16"/>
                    <a:pt x="43" y="11"/>
                    <a:pt x="54" y="7"/>
                  </a:cubicBezTo>
                  <a:cubicBezTo>
                    <a:pt x="66" y="3"/>
                    <a:pt x="80" y="0"/>
                    <a:pt x="94" y="2"/>
                  </a:cubicBezTo>
                  <a:cubicBezTo>
                    <a:pt x="108" y="3"/>
                    <a:pt x="121" y="8"/>
                    <a:pt x="132" y="13"/>
                  </a:cubicBezTo>
                  <a:cubicBezTo>
                    <a:pt x="143" y="19"/>
                    <a:pt x="152" y="27"/>
                    <a:pt x="158" y="33"/>
                  </a:cubicBezTo>
                  <a:cubicBezTo>
                    <a:pt x="171" y="47"/>
                    <a:pt x="174" y="59"/>
                    <a:pt x="174" y="59"/>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2"/>
            <p:cNvSpPr>
              <a:spLocks/>
            </p:cNvSpPr>
            <p:nvPr/>
          </p:nvSpPr>
          <p:spPr bwMode="auto">
            <a:xfrm>
              <a:off x="5432425" y="4638675"/>
              <a:ext cx="69850" cy="19050"/>
            </a:xfrm>
            <a:custGeom>
              <a:avLst/>
              <a:gdLst>
                <a:gd name="T0" fmla="*/ 67 w 67"/>
                <a:gd name="T1" fmla="*/ 0 h 18"/>
                <a:gd name="T2" fmla="*/ 33 w 67"/>
                <a:gd name="T3" fmla="*/ 7 h 18"/>
                <a:gd name="T4" fmla="*/ 0 w 67"/>
                <a:gd name="T5" fmla="*/ 18 h 18"/>
                <a:gd name="T6" fmla="*/ 32 w 67"/>
                <a:gd name="T7" fmla="*/ 5 h 18"/>
                <a:gd name="T8" fmla="*/ 67 w 67"/>
                <a:gd name="T9" fmla="*/ 0 h 18"/>
              </a:gdLst>
              <a:ahLst/>
              <a:cxnLst>
                <a:cxn ang="0">
                  <a:pos x="T0" y="T1"/>
                </a:cxn>
                <a:cxn ang="0">
                  <a:pos x="T2" y="T3"/>
                </a:cxn>
                <a:cxn ang="0">
                  <a:pos x="T4" y="T5"/>
                </a:cxn>
                <a:cxn ang="0">
                  <a:pos x="T6" y="T7"/>
                </a:cxn>
                <a:cxn ang="0">
                  <a:pos x="T8" y="T9"/>
                </a:cxn>
              </a:cxnLst>
              <a:rect l="0" t="0" r="r" b="b"/>
              <a:pathLst>
                <a:path w="67" h="18">
                  <a:moveTo>
                    <a:pt x="67" y="0"/>
                  </a:moveTo>
                  <a:cubicBezTo>
                    <a:pt x="67" y="0"/>
                    <a:pt x="51" y="2"/>
                    <a:pt x="33" y="7"/>
                  </a:cubicBezTo>
                  <a:cubicBezTo>
                    <a:pt x="14" y="11"/>
                    <a:pt x="0" y="18"/>
                    <a:pt x="0" y="18"/>
                  </a:cubicBezTo>
                  <a:cubicBezTo>
                    <a:pt x="0" y="17"/>
                    <a:pt x="14" y="10"/>
                    <a:pt x="32" y="5"/>
                  </a:cubicBezTo>
                  <a:cubicBezTo>
                    <a:pt x="51" y="0"/>
                    <a:pt x="67" y="0"/>
                    <a:pt x="67" y="0"/>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3"/>
            <p:cNvSpPr>
              <a:spLocks/>
            </p:cNvSpPr>
            <p:nvPr/>
          </p:nvSpPr>
          <p:spPr bwMode="auto">
            <a:xfrm>
              <a:off x="5468937" y="4675188"/>
              <a:ext cx="66675" cy="17463"/>
            </a:xfrm>
            <a:custGeom>
              <a:avLst/>
              <a:gdLst>
                <a:gd name="T0" fmla="*/ 62 w 63"/>
                <a:gd name="T1" fmla="*/ 0 h 17"/>
                <a:gd name="T2" fmla="*/ 31 w 63"/>
                <a:gd name="T3" fmla="*/ 6 h 17"/>
                <a:gd name="T4" fmla="*/ 9 w 63"/>
                <a:gd name="T5" fmla="*/ 12 h 17"/>
                <a:gd name="T6" fmla="*/ 0 w 63"/>
                <a:gd name="T7" fmla="*/ 17 h 17"/>
                <a:gd name="T8" fmla="*/ 8 w 63"/>
                <a:gd name="T9" fmla="*/ 11 h 17"/>
                <a:gd name="T10" fmla="*/ 30 w 63"/>
                <a:gd name="T11" fmla="*/ 4 h 17"/>
                <a:gd name="T12" fmla="*/ 62 w 63"/>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63" h="17">
                  <a:moveTo>
                    <a:pt x="62" y="0"/>
                  </a:moveTo>
                  <a:cubicBezTo>
                    <a:pt x="63" y="1"/>
                    <a:pt x="48" y="2"/>
                    <a:pt x="31" y="6"/>
                  </a:cubicBezTo>
                  <a:cubicBezTo>
                    <a:pt x="22" y="8"/>
                    <a:pt x="14" y="10"/>
                    <a:pt x="9" y="12"/>
                  </a:cubicBezTo>
                  <a:cubicBezTo>
                    <a:pt x="3" y="14"/>
                    <a:pt x="1" y="17"/>
                    <a:pt x="0" y="17"/>
                  </a:cubicBezTo>
                  <a:cubicBezTo>
                    <a:pt x="0" y="16"/>
                    <a:pt x="3" y="13"/>
                    <a:pt x="8" y="11"/>
                  </a:cubicBezTo>
                  <a:cubicBezTo>
                    <a:pt x="14" y="8"/>
                    <a:pt x="21" y="6"/>
                    <a:pt x="30" y="4"/>
                  </a:cubicBezTo>
                  <a:cubicBezTo>
                    <a:pt x="48" y="1"/>
                    <a:pt x="62" y="0"/>
                    <a:pt x="62" y="0"/>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24"/>
            <p:cNvSpPr>
              <a:spLocks/>
            </p:cNvSpPr>
            <p:nvPr/>
          </p:nvSpPr>
          <p:spPr bwMode="auto">
            <a:xfrm>
              <a:off x="5381625" y="4625975"/>
              <a:ext cx="63500" cy="31750"/>
            </a:xfrm>
            <a:custGeom>
              <a:avLst/>
              <a:gdLst>
                <a:gd name="T0" fmla="*/ 61 w 61"/>
                <a:gd name="T1" fmla="*/ 1 h 31"/>
                <a:gd name="T2" fmla="*/ 51 w 61"/>
                <a:gd name="T3" fmla="*/ 2 h 31"/>
                <a:gd name="T4" fmla="*/ 28 w 61"/>
                <a:gd name="T5" fmla="*/ 10 h 31"/>
                <a:gd name="T6" fmla="*/ 8 w 61"/>
                <a:gd name="T7" fmla="*/ 24 h 31"/>
                <a:gd name="T8" fmla="*/ 0 w 61"/>
                <a:gd name="T9" fmla="*/ 31 h 31"/>
                <a:gd name="T10" fmla="*/ 7 w 61"/>
                <a:gd name="T11" fmla="*/ 23 h 31"/>
                <a:gd name="T12" fmla="*/ 27 w 61"/>
                <a:gd name="T13" fmla="*/ 8 h 31"/>
                <a:gd name="T14" fmla="*/ 51 w 61"/>
                <a:gd name="T15" fmla="*/ 1 h 31"/>
                <a:gd name="T16" fmla="*/ 61 w 61"/>
                <a:gd name="T17"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31">
                  <a:moveTo>
                    <a:pt x="61" y="1"/>
                  </a:moveTo>
                  <a:cubicBezTo>
                    <a:pt x="61" y="1"/>
                    <a:pt x="57" y="1"/>
                    <a:pt x="51" y="2"/>
                  </a:cubicBezTo>
                  <a:cubicBezTo>
                    <a:pt x="45" y="4"/>
                    <a:pt x="37" y="5"/>
                    <a:pt x="28" y="10"/>
                  </a:cubicBezTo>
                  <a:cubicBezTo>
                    <a:pt x="20" y="14"/>
                    <a:pt x="13" y="20"/>
                    <a:pt x="8" y="24"/>
                  </a:cubicBezTo>
                  <a:cubicBezTo>
                    <a:pt x="4" y="28"/>
                    <a:pt x="1" y="31"/>
                    <a:pt x="0" y="31"/>
                  </a:cubicBezTo>
                  <a:cubicBezTo>
                    <a:pt x="0" y="30"/>
                    <a:pt x="3" y="27"/>
                    <a:pt x="7" y="23"/>
                  </a:cubicBezTo>
                  <a:cubicBezTo>
                    <a:pt x="12" y="18"/>
                    <a:pt x="18" y="12"/>
                    <a:pt x="27" y="8"/>
                  </a:cubicBezTo>
                  <a:cubicBezTo>
                    <a:pt x="36" y="3"/>
                    <a:pt x="45" y="2"/>
                    <a:pt x="51" y="1"/>
                  </a:cubicBezTo>
                  <a:cubicBezTo>
                    <a:pt x="57" y="0"/>
                    <a:pt x="61" y="0"/>
                    <a:pt x="61" y="1"/>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5"/>
            <p:cNvSpPr>
              <a:spLocks/>
            </p:cNvSpPr>
            <p:nvPr/>
          </p:nvSpPr>
          <p:spPr bwMode="auto">
            <a:xfrm>
              <a:off x="5286375" y="5159375"/>
              <a:ext cx="11112" cy="25400"/>
            </a:xfrm>
            <a:custGeom>
              <a:avLst/>
              <a:gdLst>
                <a:gd name="T0" fmla="*/ 10 w 11"/>
                <a:gd name="T1" fmla="*/ 1 h 25"/>
                <a:gd name="T2" fmla="*/ 5 w 11"/>
                <a:gd name="T3" fmla="*/ 13 h 25"/>
                <a:gd name="T4" fmla="*/ 0 w 11"/>
                <a:gd name="T5" fmla="*/ 25 h 25"/>
                <a:gd name="T6" fmla="*/ 3 w 11"/>
                <a:gd name="T7" fmla="*/ 12 h 25"/>
                <a:gd name="T8" fmla="*/ 10 w 11"/>
                <a:gd name="T9" fmla="*/ 1 h 25"/>
              </a:gdLst>
              <a:ahLst/>
              <a:cxnLst>
                <a:cxn ang="0">
                  <a:pos x="T0" y="T1"/>
                </a:cxn>
                <a:cxn ang="0">
                  <a:pos x="T2" y="T3"/>
                </a:cxn>
                <a:cxn ang="0">
                  <a:pos x="T4" y="T5"/>
                </a:cxn>
                <a:cxn ang="0">
                  <a:pos x="T6" y="T7"/>
                </a:cxn>
                <a:cxn ang="0">
                  <a:pos x="T8" y="T9"/>
                </a:cxn>
              </a:cxnLst>
              <a:rect l="0" t="0" r="r" b="b"/>
              <a:pathLst>
                <a:path w="11" h="25">
                  <a:moveTo>
                    <a:pt x="10" y="1"/>
                  </a:moveTo>
                  <a:cubicBezTo>
                    <a:pt x="11" y="1"/>
                    <a:pt x="8" y="6"/>
                    <a:pt x="5" y="13"/>
                  </a:cubicBezTo>
                  <a:cubicBezTo>
                    <a:pt x="3" y="19"/>
                    <a:pt x="1" y="25"/>
                    <a:pt x="0" y="25"/>
                  </a:cubicBezTo>
                  <a:cubicBezTo>
                    <a:pt x="0" y="25"/>
                    <a:pt x="0" y="19"/>
                    <a:pt x="3" y="12"/>
                  </a:cubicBezTo>
                  <a:cubicBezTo>
                    <a:pt x="5" y="5"/>
                    <a:pt x="9" y="0"/>
                    <a:pt x="10" y="1"/>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6"/>
            <p:cNvSpPr>
              <a:spLocks/>
            </p:cNvSpPr>
            <p:nvPr/>
          </p:nvSpPr>
          <p:spPr bwMode="auto">
            <a:xfrm>
              <a:off x="5543550" y="5599113"/>
              <a:ext cx="277812" cy="287338"/>
            </a:xfrm>
            <a:custGeom>
              <a:avLst/>
              <a:gdLst>
                <a:gd name="T0" fmla="*/ 0 w 265"/>
                <a:gd name="T1" fmla="*/ 0 h 275"/>
                <a:gd name="T2" fmla="*/ 243 w 265"/>
                <a:gd name="T3" fmla="*/ 275 h 275"/>
                <a:gd name="T4" fmla="*/ 207 w 265"/>
                <a:gd name="T5" fmla="*/ 170 h 275"/>
                <a:gd name="T6" fmla="*/ 0 w 265"/>
                <a:gd name="T7" fmla="*/ 0 h 275"/>
              </a:gdLst>
              <a:ahLst/>
              <a:cxnLst>
                <a:cxn ang="0">
                  <a:pos x="T0" y="T1"/>
                </a:cxn>
                <a:cxn ang="0">
                  <a:pos x="T2" y="T3"/>
                </a:cxn>
                <a:cxn ang="0">
                  <a:pos x="T4" y="T5"/>
                </a:cxn>
                <a:cxn ang="0">
                  <a:pos x="T6" y="T7"/>
                </a:cxn>
              </a:cxnLst>
              <a:rect l="0" t="0" r="r" b="b"/>
              <a:pathLst>
                <a:path w="265" h="275">
                  <a:moveTo>
                    <a:pt x="0" y="0"/>
                  </a:moveTo>
                  <a:cubicBezTo>
                    <a:pt x="47" y="47"/>
                    <a:pt x="222" y="259"/>
                    <a:pt x="243" y="275"/>
                  </a:cubicBezTo>
                  <a:cubicBezTo>
                    <a:pt x="265" y="258"/>
                    <a:pt x="222" y="185"/>
                    <a:pt x="207" y="170"/>
                  </a:cubicBezTo>
                  <a:cubicBezTo>
                    <a:pt x="112" y="76"/>
                    <a:pt x="0" y="0"/>
                    <a:pt x="0" y="0"/>
                  </a:cubicBezTo>
                  <a:close/>
                </a:path>
              </a:pathLst>
            </a:custGeom>
            <a:solidFill>
              <a:srgbClr val="F5BF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7"/>
            <p:cNvSpPr>
              <a:spLocks/>
            </p:cNvSpPr>
            <p:nvPr/>
          </p:nvSpPr>
          <p:spPr bwMode="auto">
            <a:xfrm>
              <a:off x="5543550" y="5599113"/>
              <a:ext cx="277812" cy="287338"/>
            </a:xfrm>
            <a:custGeom>
              <a:avLst/>
              <a:gdLst>
                <a:gd name="T0" fmla="*/ 0 w 265"/>
                <a:gd name="T1" fmla="*/ 0 h 275"/>
                <a:gd name="T2" fmla="*/ 243 w 265"/>
                <a:gd name="T3" fmla="*/ 275 h 275"/>
                <a:gd name="T4" fmla="*/ 207 w 265"/>
                <a:gd name="T5" fmla="*/ 170 h 275"/>
                <a:gd name="T6" fmla="*/ 0 w 265"/>
                <a:gd name="T7" fmla="*/ 0 h 275"/>
              </a:gdLst>
              <a:ahLst/>
              <a:cxnLst>
                <a:cxn ang="0">
                  <a:pos x="T0" y="T1"/>
                </a:cxn>
                <a:cxn ang="0">
                  <a:pos x="T2" y="T3"/>
                </a:cxn>
                <a:cxn ang="0">
                  <a:pos x="T4" y="T5"/>
                </a:cxn>
                <a:cxn ang="0">
                  <a:pos x="T6" y="T7"/>
                </a:cxn>
              </a:cxnLst>
              <a:rect l="0" t="0" r="r" b="b"/>
              <a:pathLst>
                <a:path w="265" h="275">
                  <a:moveTo>
                    <a:pt x="0" y="0"/>
                  </a:moveTo>
                  <a:cubicBezTo>
                    <a:pt x="47" y="47"/>
                    <a:pt x="214" y="183"/>
                    <a:pt x="243" y="275"/>
                  </a:cubicBezTo>
                  <a:cubicBezTo>
                    <a:pt x="265" y="258"/>
                    <a:pt x="222" y="185"/>
                    <a:pt x="207" y="170"/>
                  </a:cubicBezTo>
                  <a:cubicBezTo>
                    <a:pt x="112" y="76"/>
                    <a:pt x="0" y="0"/>
                    <a:pt x="0" y="0"/>
                  </a:cubicBezTo>
                  <a:close/>
                </a:path>
              </a:pathLst>
            </a:custGeom>
            <a:solidFill>
              <a:srgbClr val="F5BC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8"/>
            <p:cNvSpPr>
              <a:spLocks/>
            </p:cNvSpPr>
            <p:nvPr/>
          </p:nvSpPr>
          <p:spPr bwMode="auto">
            <a:xfrm>
              <a:off x="5653087" y="4841875"/>
              <a:ext cx="1225550" cy="1789113"/>
            </a:xfrm>
            <a:custGeom>
              <a:avLst/>
              <a:gdLst>
                <a:gd name="T0" fmla="*/ 741 w 1171"/>
                <a:gd name="T1" fmla="*/ 367 h 1707"/>
                <a:gd name="T2" fmla="*/ 637 w 1171"/>
                <a:gd name="T3" fmla="*/ 135 h 1707"/>
                <a:gd name="T4" fmla="*/ 522 w 1171"/>
                <a:gd name="T5" fmla="*/ 125 h 1707"/>
                <a:gd name="T6" fmla="*/ 414 w 1171"/>
                <a:gd name="T7" fmla="*/ 68 h 1707"/>
                <a:gd name="T8" fmla="*/ 324 w 1171"/>
                <a:gd name="T9" fmla="*/ 86 h 1707"/>
                <a:gd name="T10" fmla="*/ 192 w 1171"/>
                <a:gd name="T11" fmla="*/ 20 h 1707"/>
                <a:gd name="T12" fmla="*/ 84 w 1171"/>
                <a:gd name="T13" fmla="*/ 68 h 1707"/>
                <a:gd name="T14" fmla="*/ 0 w 1171"/>
                <a:gd name="T15" fmla="*/ 0 h 1707"/>
                <a:gd name="T16" fmla="*/ 2 w 1171"/>
                <a:gd name="T17" fmla="*/ 4 h 1707"/>
                <a:gd name="T18" fmla="*/ 60 w 1171"/>
                <a:gd name="T19" fmla="*/ 82 h 1707"/>
                <a:gd name="T20" fmla="*/ 156 w 1171"/>
                <a:gd name="T21" fmla="*/ 49 h 1707"/>
                <a:gd name="T22" fmla="*/ 246 w 1171"/>
                <a:gd name="T23" fmla="*/ 54 h 1707"/>
                <a:gd name="T24" fmla="*/ 345 w 1171"/>
                <a:gd name="T25" fmla="*/ 139 h 1707"/>
                <a:gd name="T26" fmla="*/ 469 w 1171"/>
                <a:gd name="T27" fmla="*/ 111 h 1707"/>
                <a:gd name="T28" fmla="*/ 530 w 1171"/>
                <a:gd name="T29" fmla="*/ 160 h 1707"/>
                <a:gd name="T30" fmla="*/ 581 w 1171"/>
                <a:gd name="T31" fmla="*/ 138 h 1707"/>
                <a:gd name="T32" fmla="*/ 710 w 1171"/>
                <a:gd name="T33" fmla="*/ 263 h 1707"/>
                <a:gd name="T34" fmla="*/ 728 w 1171"/>
                <a:gd name="T35" fmla="*/ 403 h 1707"/>
                <a:gd name="T36" fmla="*/ 754 w 1171"/>
                <a:gd name="T37" fmla="*/ 667 h 1707"/>
                <a:gd name="T38" fmla="*/ 728 w 1171"/>
                <a:gd name="T39" fmla="*/ 825 h 1707"/>
                <a:gd name="T40" fmla="*/ 766 w 1171"/>
                <a:gd name="T41" fmla="*/ 898 h 1707"/>
                <a:gd name="T42" fmla="*/ 810 w 1171"/>
                <a:gd name="T43" fmla="*/ 1062 h 1707"/>
                <a:gd name="T44" fmla="*/ 835 w 1171"/>
                <a:gd name="T45" fmla="*/ 1144 h 1707"/>
                <a:gd name="T46" fmla="*/ 872 w 1171"/>
                <a:gd name="T47" fmla="*/ 1231 h 1707"/>
                <a:gd name="T48" fmla="*/ 930 w 1171"/>
                <a:gd name="T49" fmla="*/ 1317 h 1707"/>
                <a:gd name="T50" fmla="*/ 927 w 1171"/>
                <a:gd name="T51" fmla="*/ 1368 h 1707"/>
                <a:gd name="T52" fmla="*/ 994 w 1171"/>
                <a:gd name="T53" fmla="*/ 1465 h 1707"/>
                <a:gd name="T54" fmla="*/ 1000 w 1171"/>
                <a:gd name="T55" fmla="*/ 1515 h 1707"/>
                <a:gd name="T56" fmla="*/ 1044 w 1171"/>
                <a:gd name="T57" fmla="*/ 1568 h 1707"/>
                <a:gd name="T58" fmla="*/ 1113 w 1171"/>
                <a:gd name="T59" fmla="*/ 1654 h 1707"/>
                <a:gd name="T60" fmla="*/ 1136 w 1171"/>
                <a:gd name="T61" fmla="*/ 1707 h 1707"/>
                <a:gd name="T62" fmla="*/ 1171 w 1171"/>
                <a:gd name="T63" fmla="*/ 1671 h 1707"/>
                <a:gd name="T64" fmla="*/ 1047 w 1171"/>
                <a:gd name="T65" fmla="*/ 1463 h 1707"/>
                <a:gd name="T66" fmla="*/ 799 w 1171"/>
                <a:gd name="T67" fmla="*/ 939 h 1707"/>
                <a:gd name="T68" fmla="*/ 756 w 1171"/>
                <a:gd name="T69" fmla="*/ 720 h 1707"/>
                <a:gd name="T70" fmla="*/ 741 w 1171"/>
                <a:gd name="T71" fmla="*/ 367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1" h="1707">
                  <a:moveTo>
                    <a:pt x="741" y="367"/>
                  </a:moveTo>
                  <a:cubicBezTo>
                    <a:pt x="744" y="270"/>
                    <a:pt x="707" y="178"/>
                    <a:pt x="637" y="135"/>
                  </a:cubicBezTo>
                  <a:cubicBezTo>
                    <a:pt x="567" y="92"/>
                    <a:pt x="559" y="140"/>
                    <a:pt x="522" y="125"/>
                  </a:cubicBezTo>
                  <a:cubicBezTo>
                    <a:pt x="468" y="103"/>
                    <a:pt x="461" y="77"/>
                    <a:pt x="414" y="68"/>
                  </a:cubicBezTo>
                  <a:cubicBezTo>
                    <a:pt x="366" y="58"/>
                    <a:pt x="375" y="97"/>
                    <a:pt x="324" y="86"/>
                  </a:cubicBezTo>
                  <a:cubicBezTo>
                    <a:pt x="274" y="74"/>
                    <a:pt x="273" y="22"/>
                    <a:pt x="192" y="20"/>
                  </a:cubicBezTo>
                  <a:cubicBezTo>
                    <a:pt x="159" y="19"/>
                    <a:pt x="133" y="82"/>
                    <a:pt x="84" y="68"/>
                  </a:cubicBezTo>
                  <a:cubicBezTo>
                    <a:pt x="55" y="60"/>
                    <a:pt x="24" y="32"/>
                    <a:pt x="0" y="0"/>
                  </a:cubicBezTo>
                  <a:cubicBezTo>
                    <a:pt x="1" y="1"/>
                    <a:pt x="2" y="3"/>
                    <a:pt x="2" y="4"/>
                  </a:cubicBezTo>
                  <a:cubicBezTo>
                    <a:pt x="15" y="31"/>
                    <a:pt x="28" y="74"/>
                    <a:pt x="60" y="82"/>
                  </a:cubicBezTo>
                  <a:cubicBezTo>
                    <a:pt x="92" y="90"/>
                    <a:pt x="129" y="62"/>
                    <a:pt x="156" y="49"/>
                  </a:cubicBezTo>
                  <a:cubicBezTo>
                    <a:pt x="195" y="30"/>
                    <a:pt x="211" y="35"/>
                    <a:pt x="246" y="54"/>
                  </a:cubicBezTo>
                  <a:cubicBezTo>
                    <a:pt x="281" y="74"/>
                    <a:pt x="317" y="101"/>
                    <a:pt x="345" y="139"/>
                  </a:cubicBezTo>
                  <a:cubicBezTo>
                    <a:pt x="377" y="79"/>
                    <a:pt x="423" y="63"/>
                    <a:pt x="469" y="111"/>
                  </a:cubicBezTo>
                  <a:cubicBezTo>
                    <a:pt x="483" y="125"/>
                    <a:pt x="508" y="156"/>
                    <a:pt x="530" y="160"/>
                  </a:cubicBezTo>
                  <a:cubicBezTo>
                    <a:pt x="551" y="164"/>
                    <a:pt x="562" y="143"/>
                    <a:pt x="581" y="138"/>
                  </a:cubicBezTo>
                  <a:cubicBezTo>
                    <a:pt x="633" y="126"/>
                    <a:pt x="689" y="225"/>
                    <a:pt x="710" y="263"/>
                  </a:cubicBezTo>
                  <a:cubicBezTo>
                    <a:pt x="737" y="310"/>
                    <a:pt x="729" y="352"/>
                    <a:pt x="728" y="403"/>
                  </a:cubicBezTo>
                  <a:cubicBezTo>
                    <a:pt x="727" y="514"/>
                    <a:pt x="758" y="524"/>
                    <a:pt x="754" y="667"/>
                  </a:cubicBezTo>
                  <a:cubicBezTo>
                    <a:pt x="753" y="695"/>
                    <a:pt x="727" y="797"/>
                    <a:pt x="728" y="825"/>
                  </a:cubicBezTo>
                  <a:cubicBezTo>
                    <a:pt x="728" y="855"/>
                    <a:pt x="757" y="870"/>
                    <a:pt x="766" y="898"/>
                  </a:cubicBezTo>
                  <a:cubicBezTo>
                    <a:pt x="783" y="953"/>
                    <a:pt x="795" y="1006"/>
                    <a:pt x="810" y="1062"/>
                  </a:cubicBezTo>
                  <a:cubicBezTo>
                    <a:pt x="817" y="1090"/>
                    <a:pt x="822" y="1118"/>
                    <a:pt x="835" y="1144"/>
                  </a:cubicBezTo>
                  <a:cubicBezTo>
                    <a:pt x="849" y="1173"/>
                    <a:pt x="862" y="1200"/>
                    <a:pt x="872" y="1231"/>
                  </a:cubicBezTo>
                  <a:cubicBezTo>
                    <a:pt x="884" y="1266"/>
                    <a:pt x="906" y="1290"/>
                    <a:pt x="930" y="1317"/>
                  </a:cubicBezTo>
                  <a:cubicBezTo>
                    <a:pt x="947" y="1338"/>
                    <a:pt x="964" y="1361"/>
                    <a:pt x="927" y="1368"/>
                  </a:cubicBezTo>
                  <a:cubicBezTo>
                    <a:pt x="931" y="1419"/>
                    <a:pt x="971" y="1426"/>
                    <a:pt x="994" y="1465"/>
                  </a:cubicBezTo>
                  <a:cubicBezTo>
                    <a:pt x="1003" y="1482"/>
                    <a:pt x="993" y="1498"/>
                    <a:pt x="1000" y="1515"/>
                  </a:cubicBezTo>
                  <a:cubicBezTo>
                    <a:pt x="1009" y="1536"/>
                    <a:pt x="1027" y="1552"/>
                    <a:pt x="1044" y="1568"/>
                  </a:cubicBezTo>
                  <a:cubicBezTo>
                    <a:pt x="1067" y="1590"/>
                    <a:pt x="1102" y="1623"/>
                    <a:pt x="1113" y="1654"/>
                  </a:cubicBezTo>
                  <a:cubicBezTo>
                    <a:pt x="1120" y="1676"/>
                    <a:pt x="1124" y="1690"/>
                    <a:pt x="1136" y="1707"/>
                  </a:cubicBezTo>
                  <a:cubicBezTo>
                    <a:pt x="1153" y="1690"/>
                    <a:pt x="1164" y="1678"/>
                    <a:pt x="1171" y="1671"/>
                  </a:cubicBezTo>
                  <a:cubicBezTo>
                    <a:pt x="1128" y="1598"/>
                    <a:pt x="1095" y="1537"/>
                    <a:pt x="1047" y="1463"/>
                  </a:cubicBezTo>
                  <a:cubicBezTo>
                    <a:pt x="999" y="1389"/>
                    <a:pt x="839" y="1098"/>
                    <a:pt x="799" y="939"/>
                  </a:cubicBezTo>
                  <a:cubicBezTo>
                    <a:pt x="773" y="840"/>
                    <a:pt x="733" y="790"/>
                    <a:pt x="756" y="720"/>
                  </a:cubicBezTo>
                  <a:cubicBezTo>
                    <a:pt x="796" y="595"/>
                    <a:pt x="739" y="463"/>
                    <a:pt x="741" y="367"/>
                  </a:cubicBezTo>
                  <a:close/>
                </a:path>
              </a:pathLst>
            </a:custGeom>
            <a:solidFill>
              <a:srgbClr val="F0B8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9"/>
            <p:cNvSpPr>
              <a:spLocks/>
            </p:cNvSpPr>
            <p:nvPr/>
          </p:nvSpPr>
          <p:spPr bwMode="auto">
            <a:xfrm>
              <a:off x="6419850" y="5551488"/>
              <a:ext cx="458787" cy="1063625"/>
            </a:xfrm>
            <a:custGeom>
              <a:avLst/>
              <a:gdLst>
                <a:gd name="T0" fmla="*/ 31 w 438"/>
                <a:gd name="T1" fmla="*/ 8 h 1016"/>
                <a:gd name="T2" fmla="*/ 8 w 438"/>
                <a:gd name="T3" fmla="*/ 82 h 1016"/>
                <a:gd name="T4" fmla="*/ 59 w 438"/>
                <a:gd name="T5" fmla="*/ 250 h 1016"/>
                <a:gd name="T6" fmla="*/ 77 w 438"/>
                <a:gd name="T7" fmla="*/ 318 h 1016"/>
                <a:gd name="T8" fmla="*/ 107 w 438"/>
                <a:gd name="T9" fmla="*/ 412 h 1016"/>
                <a:gd name="T10" fmla="*/ 198 w 438"/>
                <a:gd name="T11" fmla="*/ 595 h 1016"/>
                <a:gd name="T12" fmla="*/ 307 w 438"/>
                <a:gd name="T13" fmla="*/ 789 h 1016"/>
                <a:gd name="T14" fmla="*/ 345 w 438"/>
                <a:gd name="T15" fmla="*/ 873 h 1016"/>
                <a:gd name="T16" fmla="*/ 377 w 438"/>
                <a:gd name="T17" fmla="*/ 957 h 1016"/>
                <a:gd name="T18" fmla="*/ 418 w 438"/>
                <a:gd name="T19" fmla="*/ 1016 h 1016"/>
                <a:gd name="T20" fmla="*/ 438 w 438"/>
                <a:gd name="T21" fmla="*/ 995 h 1016"/>
                <a:gd name="T22" fmla="*/ 314 w 438"/>
                <a:gd name="T23" fmla="*/ 787 h 1016"/>
                <a:gd name="T24" fmla="*/ 66 w 438"/>
                <a:gd name="T25" fmla="*/ 263 h 1016"/>
                <a:gd name="T26" fmla="*/ 23 w 438"/>
                <a:gd name="T27" fmla="*/ 44 h 1016"/>
                <a:gd name="T28" fmla="*/ 33 w 438"/>
                <a:gd name="T29" fmla="*/ 0 h 1016"/>
                <a:gd name="T30" fmla="*/ 31 w 438"/>
                <a:gd name="T31" fmla="*/ 8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1016">
                  <a:moveTo>
                    <a:pt x="31" y="8"/>
                  </a:moveTo>
                  <a:cubicBezTo>
                    <a:pt x="23" y="33"/>
                    <a:pt x="11" y="56"/>
                    <a:pt x="8" y="82"/>
                  </a:cubicBezTo>
                  <a:cubicBezTo>
                    <a:pt x="0" y="144"/>
                    <a:pt x="37" y="195"/>
                    <a:pt x="59" y="250"/>
                  </a:cubicBezTo>
                  <a:cubicBezTo>
                    <a:pt x="68" y="272"/>
                    <a:pt x="72" y="295"/>
                    <a:pt x="77" y="318"/>
                  </a:cubicBezTo>
                  <a:cubicBezTo>
                    <a:pt x="83" y="350"/>
                    <a:pt x="93" y="382"/>
                    <a:pt x="107" y="412"/>
                  </a:cubicBezTo>
                  <a:cubicBezTo>
                    <a:pt x="134" y="475"/>
                    <a:pt x="171" y="532"/>
                    <a:pt x="198" y="595"/>
                  </a:cubicBezTo>
                  <a:cubicBezTo>
                    <a:pt x="227" y="664"/>
                    <a:pt x="269" y="725"/>
                    <a:pt x="307" y="789"/>
                  </a:cubicBezTo>
                  <a:cubicBezTo>
                    <a:pt x="323" y="816"/>
                    <a:pt x="337" y="843"/>
                    <a:pt x="345" y="873"/>
                  </a:cubicBezTo>
                  <a:cubicBezTo>
                    <a:pt x="354" y="902"/>
                    <a:pt x="362" y="930"/>
                    <a:pt x="377" y="957"/>
                  </a:cubicBezTo>
                  <a:cubicBezTo>
                    <a:pt x="389" y="977"/>
                    <a:pt x="402" y="997"/>
                    <a:pt x="418" y="1016"/>
                  </a:cubicBezTo>
                  <a:cubicBezTo>
                    <a:pt x="427" y="1007"/>
                    <a:pt x="433" y="1000"/>
                    <a:pt x="438" y="995"/>
                  </a:cubicBezTo>
                  <a:cubicBezTo>
                    <a:pt x="395" y="922"/>
                    <a:pt x="362" y="861"/>
                    <a:pt x="314" y="787"/>
                  </a:cubicBezTo>
                  <a:cubicBezTo>
                    <a:pt x="266" y="713"/>
                    <a:pt x="106" y="422"/>
                    <a:pt x="66" y="263"/>
                  </a:cubicBezTo>
                  <a:cubicBezTo>
                    <a:pt x="40" y="164"/>
                    <a:pt x="0" y="114"/>
                    <a:pt x="23" y="44"/>
                  </a:cubicBezTo>
                  <a:cubicBezTo>
                    <a:pt x="28" y="29"/>
                    <a:pt x="31" y="15"/>
                    <a:pt x="33" y="0"/>
                  </a:cubicBezTo>
                  <a:cubicBezTo>
                    <a:pt x="33" y="3"/>
                    <a:pt x="32" y="6"/>
                    <a:pt x="31" y="8"/>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0"/>
            <p:cNvSpPr>
              <a:spLocks/>
            </p:cNvSpPr>
            <p:nvPr/>
          </p:nvSpPr>
          <p:spPr bwMode="auto">
            <a:xfrm>
              <a:off x="5568950" y="5095875"/>
              <a:ext cx="196850" cy="317500"/>
            </a:xfrm>
            <a:custGeom>
              <a:avLst/>
              <a:gdLst>
                <a:gd name="T0" fmla="*/ 64 w 187"/>
                <a:gd name="T1" fmla="*/ 102 h 302"/>
                <a:gd name="T2" fmla="*/ 27 w 187"/>
                <a:gd name="T3" fmla="*/ 17 h 302"/>
                <a:gd name="T4" fmla="*/ 103 w 187"/>
                <a:gd name="T5" fmla="*/ 58 h 302"/>
                <a:gd name="T6" fmla="*/ 176 w 187"/>
                <a:gd name="T7" fmla="*/ 222 h 302"/>
                <a:gd name="T8" fmla="*/ 187 w 187"/>
                <a:gd name="T9" fmla="*/ 261 h 302"/>
                <a:gd name="T10" fmla="*/ 152 w 187"/>
                <a:gd name="T11" fmla="*/ 235 h 302"/>
                <a:gd name="T12" fmla="*/ 64 w 187"/>
                <a:gd name="T13" fmla="*/ 102 h 302"/>
              </a:gdLst>
              <a:ahLst/>
              <a:cxnLst>
                <a:cxn ang="0">
                  <a:pos x="T0" y="T1"/>
                </a:cxn>
                <a:cxn ang="0">
                  <a:pos x="T2" y="T3"/>
                </a:cxn>
                <a:cxn ang="0">
                  <a:pos x="T4" y="T5"/>
                </a:cxn>
                <a:cxn ang="0">
                  <a:pos x="T6" y="T7"/>
                </a:cxn>
                <a:cxn ang="0">
                  <a:pos x="T8" y="T9"/>
                </a:cxn>
                <a:cxn ang="0">
                  <a:pos x="T10" y="T11"/>
                </a:cxn>
                <a:cxn ang="0">
                  <a:pos x="T12" y="T13"/>
                </a:cxn>
              </a:cxnLst>
              <a:rect l="0" t="0" r="r" b="b"/>
              <a:pathLst>
                <a:path w="187" h="302">
                  <a:moveTo>
                    <a:pt x="64" y="102"/>
                  </a:moveTo>
                  <a:cubicBezTo>
                    <a:pt x="51" y="87"/>
                    <a:pt x="0" y="39"/>
                    <a:pt x="27" y="17"/>
                  </a:cubicBezTo>
                  <a:cubicBezTo>
                    <a:pt x="47" y="0"/>
                    <a:pt x="89" y="44"/>
                    <a:pt x="103" y="58"/>
                  </a:cubicBezTo>
                  <a:cubicBezTo>
                    <a:pt x="125" y="79"/>
                    <a:pt x="174" y="204"/>
                    <a:pt x="176" y="222"/>
                  </a:cubicBezTo>
                  <a:cubicBezTo>
                    <a:pt x="178" y="234"/>
                    <a:pt x="187" y="249"/>
                    <a:pt x="187" y="261"/>
                  </a:cubicBezTo>
                  <a:cubicBezTo>
                    <a:pt x="185" y="302"/>
                    <a:pt x="180" y="287"/>
                    <a:pt x="152" y="235"/>
                  </a:cubicBezTo>
                  <a:cubicBezTo>
                    <a:pt x="142" y="217"/>
                    <a:pt x="85" y="126"/>
                    <a:pt x="64" y="102"/>
                  </a:cubicBezTo>
                  <a:close/>
                </a:path>
              </a:pathLst>
            </a:custGeom>
            <a:solidFill>
              <a:srgbClr val="FFD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1"/>
            <p:cNvSpPr>
              <a:spLocks/>
            </p:cNvSpPr>
            <p:nvPr/>
          </p:nvSpPr>
          <p:spPr bwMode="auto">
            <a:xfrm>
              <a:off x="5961062" y="5102225"/>
              <a:ext cx="131762" cy="249238"/>
            </a:xfrm>
            <a:custGeom>
              <a:avLst/>
              <a:gdLst>
                <a:gd name="T0" fmla="*/ 106 w 125"/>
                <a:gd name="T1" fmla="*/ 212 h 237"/>
                <a:gd name="T2" fmla="*/ 79 w 125"/>
                <a:gd name="T3" fmla="*/ 163 h 237"/>
                <a:gd name="T4" fmla="*/ 49 w 125"/>
                <a:gd name="T5" fmla="*/ 102 h 237"/>
                <a:gd name="T6" fmla="*/ 33 w 125"/>
                <a:gd name="T7" fmla="*/ 0 h 237"/>
                <a:gd name="T8" fmla="*/ 56 w 125"/>
                <a:gd name="T9" fmla="*/ 20 h 237"/>
                <a:gd name="T10" fmla="*/ 73 w 125"/>
                <a:gd name="T11" fmla="*/ 48 h 237"/>
                <a:gd name="T12" fmla="*/ 94 w 125"/>
                <a:gd name="T13" fmla="*/ 122 h 237"/>
                <a:gd name="T14" fmla="*/ 108 w 125"/>
                <a:gd name="T15" fmla="*/ 178 h 237"/>
                <a:gd name="T16" fmla="*/ 120 w 125"/>
                <a:gd name="T17" fmla="*/ 237 h 237"/>
                <a:gd name="T18" fmla="*/ 106 w 125"/>
                <a:gd name="T19" fmla="*/ 212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237">
                  <a:moveTo>
                    <a:pt x="106" y="212"/>
                  </a:moveTo>
                  <a:cubicBezTo>
                    <a:pt x="95" y="203"/>
                    <a:pt x="87" y="176"/>
                    <a:pt x="79" y="163"/>
                  </a:cubicBezTo>
                  <a:cubicBezTo>
                    <a:pt x="68" y="143"/>
                    <a:pt x="58" y="123"/>
                    <a:pt x="49" y="102"/>
                  </a:cubicBezTo>
                  <a:cubicBezTo>
                    <a:pt x="39" y="79"/>
                    <a:pt x="0" y="20"/>
                    <a:pt x="33" y="0"/>
                  </a:cubicBezTo>
                  <a:cubicBezTo>
                    <a:pt x="42" y="9"/>
                    <a:pt x="48" y="11"/>
                    <a:pt x="56" y="20"/>
                  </a:cubicBezTo>
                  <a:cubicBezTo>
                    <a:pt x="65" y="30"/>
                    <a:pt x="68" y="36"/>
                    <a:pt x="73" y="48"/>
                  </a:cubicBezTo>
                  <a:cubicBezTo>
                    <a:pt x="82" y="72"/>
                    <a:pt x="86" y="98"/>
                    <a:pt x="94" y="122"/>
                  </a:cubicBezTo>
                  <a:cubicBezTo>
                    <a:pt x="101" y="141"/>
                    <a:pt x="106" y="158"/>
                    <a:pt x="108" y="178"/>
                  </a:cubicBezTo>
                  <a:cubicBezTo>
                    <a:pt x="109" y="192"/>
                    <a:pt x="125" y="227"/>
                    <a:pt x="120" y="237"/>
                  </a:cubicBezTo>
                  <a:lnTo>
                    <a:pt x="106" y="212"/>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2"/>
            <p:cNvSpPr>
              <a:spLocks/>
            </p:cNvSpPr>
            <p:nvPr/>
          </p:nvSpPr>
          <p:spPr bwMode="auto">
            <a:xfrm>
              <a:off x="6164262" y="5037138"/>
              <a:ext cx="60325" cy="373063"/>
            </a:xfrm>
            <a:custGeom>
              <a:avLst/>
              <a:gdLst>
                <a:gd name="T0" fmla="*/ 47 w 58"/>
                <a:gd name="T1" fmla="*/ 316 h 356"/>
                <a:gd name="T2" fmla="*/ 48 w 58"/>
                <a:gd name="T3" fmla="*/ 316 h 356"/>
                <a:gd name="T4" fmla="*/ 1 w 58"/>
                <a:gd name="T5" fmla="*/ 70 h 356"/>
                <a:gd name="T6" fmla="*/ 47 w 58"/>
                <a:gd name="T7" fmla="*/ 102 h 356"/>
                <a:gd name="T8" fmla="*/ 56 w 58"/>
                <a:gd name="T9" fmla="*/ 259 h 356"/>
                <a:gd name="T10" fmla="*/ 57 w 58"/>
                <a:gd name="T11" fmla="*/ 356 h 356"/>
                <a:gd name="T12" fmla="*/ 53 w 58"/>
                <a:gd name="T13" fmla="*/ 341 h 356"/>
                <a:gd name="T14" fmla="*/ 47 w 58"/>
                <a:gd name="T15" fmla="*/ 316 h 3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56">
                  <a:moveTo>
                    <a:pt x="47" y="316"/>
                  </a:moveTo>
                  <a:cubicBezTo>
                    <a:pt x="49" y="319"/>
                    <a:pt x="49" y="319"/>
                    <a:pt x="48" y="316"/>
                  </a:cubicBezTo>
                  <a:cubicBezTo>
                    <a:pt x="22" y="239"/>
                    <a:pt x="0" y="152"/>
                    <a:pt x="1" y="70"/>
                  </a:cubicBezTo>
                  <a:cubicBezTo>
                    <a:pt x="3" y="0"/>
                    <a:pt x="41" y="75"/>
                    <a:pt x="47" y="102"/>
                  </a:cubicBezTo>
                  <a:cubicBezTo>
                    <a:pt x="58" y="153"/>
                    <a:pt x="53" y="207"/>
                    <a:pt x="56" y="259"/>
                  </a:cubicBezTo>
                  <a:cubicBezTo>
                    <a:pt x="58" y="291"/>
                    <a:pt x="58" y="323"/>
                    <a:pt x="57" y="356"/>
                  </a:cubicBezTo>
                  <a:cubicBezTo>
                    <a:pt x="51" y="351"/>
                    <a:pt x="52" y="347"/>
                    <a:pt x="53" y="341"/>
                  </a:cubicBezTo>
                  <a:lnTo>
                    <a:pt x="47" y="316"/>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3"/>
            <p:cNvSpPr>
              <a:spLocks/>
            </p:cNvSpPr>
            <p:nvPr/>
          </p:nvSpPr>
          <p:spPr bwMode="auto">
            <a:xfrm>
              <a:off x="5305425" y="4935538"/>
              <a:ext cx="190500" cy="511175"/>
            </a:xfrm>
            <a:custGeom>
              <a:avLst/>
              <a:gdLst>
                <a:gd name="T0" fmla="*/ 85 w 182"/>
                <a:gd name="T1" fmla="*/ 394 h 489"/>
                <a:gd name="T2" fmla="*/ 34 w 182"/>
                <a:gd name="T3" fmla="*/ 279 h 489"/>
                <a:gd name="T4" fmla="*/ 38 w 182"/>
                <a:gd name="T5" fmla="*/ 118 h 489"/>
                <a:gd name="T6" fmla="*/ 81 w 182"/>
                <a:gd name="T7" fmla="*/ 1 h 489"/>
                <a:gd name="T8" fmla="*/ 133 w 182"/>
                <a:gd name="T9" fmla="*/ 128 h 489"/>
                <a:gd name="T10" fmla="*/ 103 w 182"/>
                <a:gd name="T11" fmla="*/ 175 h 489"/>
                <a:gd name="T12" fmla="*/ 158 w 182"/>
                <a:gd name="T13" fmla="*/ 219 h 489"/>
                <a:gd name="T14" fmla="*/ 99 w 182"/>
                <a:gd name="T15" fmla="*/ 239 h 489"/>
                <a:gd name="T16" fmla="*/ 125 w 182"/>
                <a:gd name="T17" fmla="*/ 264 h 489"/>
                <a:gd name="T18" fmla="*/ 125 w 182"/>
                <a:gd name="T19" fmla="*/ 295 h 489"/>
                <a:gd name="T20" fmla="*/ 150 w 182"/>
                <a:gd name="T21" fmla="*/ 338 h 489"/>
                <a:gd name="T22" fmla="*/ 145 w 182"/>
                <a:gd name="T23" fmla="*/ 387 h 489"/>
                <a:gd name="T24" fmla="*/ 169 w 182"/>
                <a:gd name="T25" fmla="*/ 403 h 489"/>
                <a:gd name="T26" fmla="*/ 182 w 182"/>
                <a:gd name="T27" fmla="*/ 460 h 489"/>
                <a:gd name="T28" fmla="*/ 85 w 182"/>
                <a:gd name="T29" fmla="*/ 39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2" h="489">
                  <a:moveTo>
                    <a:pt x="85" y="394"/>
                  </a:moveTo>
                  <a:cubicBezTo>
                    <a:pt x="69" y="355"/>
                    <a:pt x="61" y="312"/>
                    <a:pt x="34" y="279"/>
                  </a:cubicBezTo>
                  <a:cubicBezTo>
                    <a:pt x="0" y="240"/>
                    <a:pt x="24" y="155"/>
                    <a:pt x="38" y="118"/>
                  </a:cubicBezTo>
                  <a:cubicBezTo>
                    <a:pt x="69" y="100"/>
                    <a:pt x="82" y="52"/>
                    <a:pt x="81" y="1"/>
                  </a:cubicBezTo>
                  <a:cubicBezTo>
                    <a:pt x="99" y="0"/>
                    <a:pt x="134" y="67"/>
                    <a:pt x="133" y="128"/>
                  </a:cubicBezTo>
                  <a:cubicBezTo>
                    <a:pt x="133" y="144"/>
                    <a:pt x="94" y="161"/>
                    <a:pt x="103" y="175"/>
                  </a:cubicBezTo>
                  <a:cubicBezTo>
                    <a:pt x="125" y="179"/>
                    <a:pt x="157" y="203"/>
                    <a:pt x="158" y="219"/>
                  </a:cubicBezTo>
                  <a:cubicBezTo>
                    <a:pt x="159" y="230"/>
                    <a:pt x="89" y="224"/>
                    <a:pt x="99" y="239"/>
                  </a:cubicBezTo>
                  <a:cubicBezTo>
                    <a:pt x="105" y="248"/>
                    <a:pt x="120" y="254"/>
                    <a:pt x="125" y="264"/>
                  </a:cubicBezTo>
                  <a:cubicBezTo>
                    <a:pt x="130" y="273"/>
                    <a:pt x="126" y="286"/>
                    <a:pt x="125" y="295"/>
                  </a:cubicBezTo>
                  <a:cubicBezTo>
                    <a:pt x="124" y="318"/>
                    <a:pt x="142" y="317"/>
                    <a:pt x="150" y="338"/>
                  </a:cubicBezTo>
                  <a:cubicBezTo>
                    <a:pt x="154" y="348"/>
                    <a:pt x="138" y="365"/>
                    <a:pt x="145" y="387"/>
                  </a:cubicBezTo>
                  <a:cubicBezTo>
                    <a:pt x="148" y="395"/>
                    <a:pt x="172" y="395"/>
                    <a:pt x="169" y="403"/>
                  </a:cubicBezTo>
                  <a:cubicBezTo>
                    <a:pt x="162" y="427"/>
                    <a:pt x="179" y="445"/>
                    <a:pt x="182" y="460"/>
                  </a:cubicBezTo>
                  <a:cubicBezTo>
                    <a:pt x="168" y="489"/>
                    <a:pt x="101" y="431"/>
                    <a:pt x="85" y="394"/>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4"/>
            <p:cNvSpPr>
              <a:spLocks/>
            </p:cNvSpPr>
            <p:nvPr/>
          </p:nvSpPr>
          <p:spPr bwMode="auto">
            <a:xfrm>
              <a:off x="5559425" y="5157788"/>
              <a:ext cx="120650" cy="296863"/>
            </a:xfrm>
            <a:custGeom>
              <a:avLst/>
              <a:gdLst>
                <a:gd name="T0" fmla="*/ 22 w 116"/>
                <a:gd name="T1" fmla="*/ 124 h 283"/>
                <a:gd name="T2" fmla="*/ 31 w 116"/>
                <a:gd name="T3" fmla="*/ 162 h 283"/>
                <a:gd name="T4" fmla="*/ 67 w 116"/>
                <a:gd name="T5" fmla="*/ 161 h 283"/>
                <a:gd name="T6" fmla="*/ 60 w 116"/>
                <a:gd name="T7" fmla="*/ 223 h 283"/>
                <a:gd name="T8" fmla="*/ 81 w 116"/>
                <a:gd name="T9" fmla="*/ 254 h 283"/>
                <a:gd name="T10" fmla="*/ 105 w 116"/>
                <a:gd name="T11" fmla="*/ 283 h 283"/>
                <a:gd name="T12" fmla="*/ 104 w 116"/>
                <a:gd name="T13" fmla="*/ 201 h 283"/>
                <a:gd name="T14" fmla="*/ 103 w 116"/>
                <a:gd name="T15" fmla="*/ 133 h 283"/>
                <a:gd name="T16" fmla="*/ 50 w 116"/>
                <a:gd name="T17" fmla="*/ 35 h 283"/>
                <a:gd name="T18" fmla="*/ 22 w 116"/>
                <a:gd name="T19" fmla="*/ 124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283">
                  <a:moveTo>
                    <a:pt x="22" y="124"/>
                  </a:moveTo>
                  <a:cubicBezTo>
                    <a:pt x="23" y="132"/>
                    <a:pt x="25" y="156"/>
                    <a:pt x="31" y="162"/>
                  </a:cubicBezTo>
                  <a:cubicBezTo>
                    <a:pt x="44" y="174"/>
                    <a:pt x="53" y="152"/>
                    <a:pt x="67" y="161"/>
                  </a:cubicBezTo>
                  <a:cubicBezTo>
                    <a:pt x="48" y="180"/>
                    <a:pt x="48" y="199"/>
                    <a:pt x="60" y="223"/>
                  </a:cubicBezTo>
                  <a:cubicBezTo>
                    <a:pt x="66" y="235"/>
                    <a:pt x="72" y="244"/>
                    <a:pt x="81" y="254"/>
                  </a:cubicBezTo>
                  <a:cubicBezTo>
                    <a:pt x="88" y="262"/>
                    <a:pt x="96" y="278"/>
                    <a:pt x="105" y="283"/>
                  </a:cubicBezTo>
                  <a:cubicBezTo>
                    <a:pt x="116" y="260"/>
                    <a:pt x="103" y="225"/>
                    <a:pt x="104" y="201"/>
                  </a:cubicBezTo>
                  <a:cubicBezTo>
                    <a:pt x="104" y="177"/>
                    <a:pt x="108" y="157"/>
                    <a:pt x="103" y="133"/>
                  </a:cubicBezTo>
                  <a:cubicBezTo>
                    <a:pt x="95" y="100"/>
                    <a:pt x="79" y="55"/>
                    <a:pt x="50" y="35"/>
                  </a:cubicBezTo>
                  <a:cubicBezTo>
                    <a:pt x="0" y="0"/>
                    <a:pt x="19" y="102"/>
                    <a:pt x="22" y="124"/>
                  </a:cubicBezTo>
                  <a:close/>
                </a:path>
              </a:pathLst>
            </a:custGeom>
            <a:solidFill>
              <a:srgbClr val="FFD6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5"/>
            <p:cNvSpPr>
              <a:spLocks/>
            </p:cNvSpPr>
            <p:nvPr/>
          </p:nvSpPr>
          <p:spPr bwMode="auto">
            <a:xfrm>
              <a:off x="5541962" y="4956175"/>
              <a:ext cx="201612" cy="261938"/>
            </a:xfrm>
            <a:custGeom>
              <a:avLst/>
              <a:gdLst>
                <a:gd name="T0" fmla="*/ 75 w 193"/>
                <a:gd name="T1" fmla="*/ 120 h 251"/>
                <a:gd name="T2" fmla="*/ 74 w 193"/>
                <a:gd name="T3" fmla="*/ 226 h 251"/>
                <a:gd name="T4" fmla="*/ 10 w 193"/>
                <a:gd name="T5" fmla="*/ 154 h 251"/>
                <a:gd name="T6" fmla="*/ 20 w 193"/>
                <a:gd name="T7" fmla="*/ 47 h 251"/>
                <a:gd name="T8" fmla="*/ 98 w 193"/>
                <a:gd name="T9" fmla="*/ 3 h 251"/>
                <a:gd name="T10" fmla="*/ 180 w 193"/>
                <a:gd name="T11" fmla="*/ 95 h 251"/>
                <a:gd name="T12" fmla="*/ 178 w 193"/>
                <a:gd name="T13" fmla="*/ 251 h 251"/>
                <a:gd name="T14" fmla="*/ 75 w 193"/>
                <a:gd name="T15" fmla="*/ 120 h 2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251">
                  <a:moveTo>
                    <a:pt x="75" y="120"/>
                  </a:moveTo>
                  <a:cubicBezTo>
                    <a:pt x="8" y="127"/>
                    <a:pt x="36" y="195"/>
                    <a:pt x="74" y="226"/>
                  </a:cubicBezTo>
                  <a:cubicBezTo>
                    <a:pt x="39" y="206"/>
                    <a:pt x="17" y="196"/>
                    <a:pt x="10" y="154"/>
                  </a:cubicBezTo>
                  <a:cubicBezTo>
                    <a:pt x="0" y="92"/>
                    <a:pt x="0" y="82"/>
                    <a:pt x="20" y="47"/>
                  </a:cubicBezTo>
                  <a:cubicBezTo>
                    <a:pt x="37" y="16"/>
                    <a:pt x="65" y="0"/>
                    <a:pt x="98" y="3"/>
                  </a:cubicBezTo>
                  <a:cubicBezTo>
                    <a:pt x="140" y="7"/>
                    <a:pt x="169" y="54"/>
                    <a:pt x="180" y="95"/>
                  </a:cubicBezTo>
                  <a:cubicBezTo>
                    <a:pt x="193" y="145"/>
                    <a:pt x="180" y="200"/>
                    <a:pt x="178" y="251"/>
                  </a:cubicBezTo>
                  <a:cubicBezTo>
                    <a:pt x="178" y="251"/>
                    <a:pt x="146" y="112"/>
                    <a:pt x="75" y="120"/>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6"/>
            <p:cNvSpPr>
              <a:spLocks/>
            </p:cNvSpPr>
            <p:nvPr/>
          </p:nvSpPr>
          <p:spPr bwMode="auto">
            <a:xfrm>
              <a:off x="5529262" y="4957763"/>
              <a:ext cx="179387" cy="198438"/>
            </a:xfrm>
            <a:custGeom>
              <a:avLst/>
              <a:gdLst>
                <a:gd name="T0" fmla="*/ 89 w 172"/>
                <a:gd name="T1" fmla="*/ 97 h 189"/>
                <a:gd name="T2" fmla="*/ 22 w 172"/>
                <a:gd name="T3" fmla="*/ 152 h 189"/>
                <a:gd name="T4" fmla="*/ 160 w 172"/>
                <a:gd name="T5" fmla="*/ 94 h 189"/>
                <a:gd name="T6" fmla="*/ 89 w 172"/>
                <a:gd name="T7" fmla="*/ 97 h 189"/>
              </a:gdLst>
              <a:ahLst/>
              <a:cxnLst>
                <a:cxn ang="0">
                  <a:pos x="T0" y="T1"/>
                </a:cxn>
                <a:cxn ang="0">
                  <a:pos x="T2" y="T3"/>
                </a:cxn>
                <a:cxn ang="0">
                  <a:pos x="T4" y="T5"/>
                </a:cxn>
                <a:cxn ang="0">
                  <a:pos x="T6" y="T7"/>
                </a:cxn>
              </a:cxnLst>
              <a:rect l="0" t="0" r="r" b="b"/>
              <a:pathLst>
                <a:path w="172" h="189">
                  <a:moveTo>
                    <a:pt x="89" y="97"/>
                  </a:moveTo>
                  <a:cubicBezTo>
                    <a:pt x="21" y="105"/>
                    <a:pt x="43" y="189"/>
                    <a:pt x="22" y="152"/>
                  </a:cubicBezTo>
                  <a:cubicBezTo>
                    <a:pt x="0" y="110"/>
                    <a:pt x="130" y="0"/>
                    <a:pt x="160" y="94"/>
                  </a:cubicBezTo>
                  <a:cubicBezTo>
                    <a:pt x="172" y="134"/>
                    <a:pt x="160" y="89"/>
                    <a:pt x="89" y="97"/>
                  </a:cubicBezTo>
                  <a:close/>
                </a:path>
              </a:pathLst>
            </a:custGeom>
            <a:solidFill>
              <a:srgbClr val="FFE0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7"/>
            <p:cNvSpPr>
              <a:spLocks/>
            </p:cNvSpPr>
            <p:nvPr/>
          </p:nvSpPr>
          <p:spPr bwMode="auto">
            <a:xfrm>
              <a:off x="5788025" y="4906963"/>
              <a:ext cx="254000" cy="249238"/>
            </a:xfrm>
            <a:custGeom>
              <a:avLst/>
              <a:gdLst>
                <a:gd name="T0" fmla="*/ 89 w 243"/>
                <a:gd name="T1" fmla="*/ 2 h 237"/>
                <a:gd name="T2" fmla="*/ 150 w 243"/>
                <a:gd name="T3" fmla="*/ 45 h 237"/>
                <a:gd name="T4" fmla="*/ 208 w 243"/>
                <a:gd name="T5" fmla="*/ 168 h 237"/>
                <a:gd name="T6" fmla="*/ 168 w 243"/>
                <a:gd name="T7" fmla="*/ 131 h 237"/>
                <a:gd name="T8" fmla="*/ 148 w 243"/>
                <a:gd name="T9" fmla="*/ 231 h 237"/>
                <a:gd name="T10" fmla="*/ 60 w 243"/>
                <a:gd name="T11" fmla="*/ 137 h 237"/>
                <a:gd name="T12" fmla="*/ 89 w 243"/>
                <a:gd name="T13" fmla="*/ 2 h 237"/>
              </a:gdLst>
              <a:ahLst/>
              <a:cxnLst>
                <a:cxn ang="0">
                  <a:pos x="T0" y="T1"/>
                </a:cxn>
                <a:cxn ang="0">
                  <a:pos x="T2" y="T3"/>
                </a:cxn>
                <a:cxn ang="0">
                  <a:pos x="T4" y="T5"/>
                </a:cxn>
                <a:cxn ang="0">
                  <a:pos x="T6" y="T7"/>
                </a:cxn>
                <a:cxn ang="0">
                  <a:pos x="T8" y="T9"/>
                </a:cxn>
                <a:cxn ang="0">
                  <a:pos x="T10" y="T11"/>
                </a:cxn>
                <a:cxn ang="0">
                  <a:pos x="T12" y="T13"/>
                </a:cxn>
              </a:cxnLst>
              <a:rect l="0" t="0" r="r" b="b"/>
              <a:pathLst>
                <a:path w="243" h="237">
                  <a:moveTo>
                    <a:pt x="89" y="2"/>
                  </a:moveTo>
                  <a:cubicBezTo>
                    <a:pt x="108" y="0"/>
                    <a:pt x="136" y="34"/>
                    <a:pt x="150" y="45"/>
                  </a:cubicBezTo>
                  <a:cubicBezTo>
                    <a:pt x="177" y="68"/>
                    <a:pt x="243" y="135"/>
                    <a:pt x="208" y="168"/>
                  </a:cubicBezTo>
                  <a:cubicBezTo>
                    <a:pt x="194" y="157"/>
                    <a:pt x="182" y="142"/>
                    <a:pt x="168" y="131"/>
                  </a:cubicBezTo>
                  <a:cubicBezTo>
                    <a:pt x="155" y="120"/>
                    <a:pt x="164" y="228"/>
                    <a:pt x="148" y="231"/>
                  </a:cubicBezTo>
                  <a:cubicBezTo>
                    <a:pt x="115" y="237"/>
                    <a:pt x="94" y="184"/>
                    <a:pt x="60" y="137"/>
                  </a:cubicBezTo>
                  <a:cubicBezTo>
                    <a:pt x="0" y="54"/>
                    <a:pt x="34" y="11"/>
                    <a:pt x="89" y="2"/>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8"/>
            <p:cNvSpPr>
              <a:spLocks/>
            </p:cNvSpPr>
            <p:nvPr/>
          </p:nvSpPr>
          <p:spPr bwMode="auto">
            <a:xfrm>
              <a:off x="5861050" y="4918075"/>
              <a:ext cx="130175" cy="115888"/>
            </a:xfrm>
            <a:custGeom>
              <a:avLst/>
              <a:gdLst>
                <a:gd name="T0" fmla="*/ 28 w 124"/>
                <a:gd name="T1" fmla="*/ 1 h 110"/>
                <a:gd name="T2" fmla="*/ 66 w 124"/>
                <a:gd name="T3" fmla="*/ 28 h 110"/>
                <a:gd name="T4" fmla="*/ 124 w 124"/>
                <a:gd name="T5" fmla="*/ 110 h 110"/>
                <a:gd name="T6" fmla="*/ 50 w 124"/>
                <a:gd name="T7" fmla="*/ 72 h 110"/>
                <a:gd name="T8" fmla="*/ 22 w 124"/>
                <a:gd name="T9" fmla="*/ 56 h 110"/>
                <a:gd name="T10" fmla="*/ 28 w 124"/>
                <a:gd name="T11" fmla="*/ 1 h 110"/>
              </a:gdLst>
              <a:ahLst/>
              <a:cxnLst>
                <a:cxn ang="0">
                  <a:pos x="T0" y="T1"/>
                </a:cxn>
                <a:cxn ang="0">
                  <a:pos x="T2" y="T3"/>
                </a:cxn>
                <a:cxn ang="0">
                  <a:pos x="T4" y="T5"/>
                </a:cxn>
                <a:cxn ang="0">
                  <a:pos x="T6" y="T7"/>
                </a:cxn>
                <a:cxn ang="0">
                  <a:pos x="T8" y="T9"/>
                </a:cxn>
                <a:cxn ang="0">
                  <a:pos x="T10" y="T11"/>
                </a:cxn>
              </a:cxnLst>
              <a:rect l="0" t="0" r="r" b="b"/>
              <a:pathLst>
                <a:path w="124" h="110">
                  <a:moveTo>
                    <a:pt x="28" y="1"/>
                  </a:moveTo>
                  <a:cubicBezTo>
                    <a:pt x="39" y="2"/>
                    <a:pt x="57" y="21"/>
                    <a:pt x="66" y="28"/>
                  </a:cubicBezTo>
                  <a:cubicBezTo>
                    <a:pt x="82" y="42"/>
                    <a:pt x="116" y="74"/>
                    <a:pt x="124" y="110"/>
                  </a:cubicBezTo>
                  <a:cubicBezTo>
                    <a:pt x="115" y="103"/>
                    <a:pt x="77" y="74"/>
                    <a:pt x="50" y="72"/>
                  </a:cubicBezTo>
                  <a:cubicBezTo>
                    <a:pt x="39" y="72"/>
                    <a:pt x="29" y="65"/>
                    <a:pt x="22" y="56"/>
                  </a:cubicBezTo>
                  <a:cubicBezTo>
                    <a:pt x="14" y="47"/>
                    <a:pt x="0" y="0"/>
                    <a:pt x="28" y="1"/>
                  </a:cubicBezTo>
                  <a:close/>
                </a:path>
              </a:pathLst>
            </a:custGeom>
            <a:solidFill>
              <a:srgbClr val="FFE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9"/>
            <p:cNvSpPr>
              <a:spLocks/>
            </p:cNvSpPr>
            <p:nvPr/>
          </p:nvSpPr>
          <p:spPr bwMode="auto">
            <a:xfrm>
              <a:off x="6037262" y="4922838"/>
              <a:ext cx="130175" cy="123825"/>
            </a:xfrm>
            <a:custGeom>
              <a:avLst/>
              <a:gdLst>
                <a:gd name="T0" fmla="*/ 13 w 124"/>
                <a:gd name="T1" fmla="*/ 23 h 117"/>
                <a:gd name="T2" fmla="*/ 85 w 124"/>
                <a:gd name="T3" fmla="*/ 33 h 117"/>
                <a:gd name="T4" fmla="*/ 116 w 124"/>
                <a:gd name="T5" fmla="*/ 78 h 117"/>
                <a:gd name="T6" fmla="*/ 95 w 124"/>
                <a:gd name="T7" fmla="*/ 106 h 117"/>
                <a:gd name="T8" fmla="*/ 63 w 124"/>
                <a:gd name="T9" fmla="*/ 87 h 117"/>
                <a:gd name="T10" fmla="*/ 11 w 124"/>
                <a:gd name="T11" fmla="*/ 84 h 117"/>
                <a:gd name="T12" fmla="*/ 13 w 124"/>
                <a:gd name="T13" fmla="*/ 23 h 117"/>
              </a:gdLst>
              <a:ahLst/>
              <a:cxnLst>
                <a:cxn ang="0">
                  <a:pos x="T0" y="T1"/>
                </a:cxn>
                <a:cxn ang="0">
                  <a:pos x="T2" y="T3"/>
                </a:cxn>
                <a:cxn ang="0">
                  <a:pos x="T4" y="T5"/>
                </a:cxn>
                <a:cxn ang="0">
                  <a:pos x="T6" y="T7"/>
                </a:cxn>
                <a:cxn ang="0">
                  <a:pos x="T8" y="T9"/>
                </a:cxn>
                <a:cxn ang="0">
                  <a:pos x="T10" y="T11"/>
                </a:cxn>
                <a:cxn ang="0">
                  <a:pos x="T12" y="T13"/>
                </a:cxn>
              </a:cxnLst>
              <a:rect l="0" t="0" r="r" b="b"/>
              <a:pathLst>
                <a:path w="124" h="117">
                  <a:moveTo>
                    <a:pt x="13" y="23"/>
                  </a:moveTo>
                  <a:cubicBezTo>
                    <a:pt x="35" y="0"/>
                    <a:pt x="73" y="22"/>
                    <a:pt x="85" y="33"/>
                  </a:cubicBezTo>
                  <a:cubicBezTo>
                    <a:pt x="94" y="40"/>
                    <a:pt x="111" y="68"/>
                    <a:pt x="116" y="78"/>
                  </a:cubicBezTo>
                  <a:cubicBezTo>
                    <a:pt x="124" y="95"/>
                    <a:pt x="113" y="108"/>
                    <a:pt x="95" y="106"/>
                  </a:cubicBezTo>
                  <a:cubicBezTo>
                    <a:pt x="82" y="104"/>
                    <a:pt x="75" y="88"/>
                    <a:pt x="63" y="87"/>
                  </a:cubicBezTo>
                  <a:cubicBezTo>
                    <a:pt x="40" y="84"/>
                    <a:pt x="28" y="117"/>
                    <a:pt x="11" y="84"/>
                  </a:cubicBezTo>
                  <a:cubicBezTo>
                    <a:pt x="4" y="70"/>
                    <a:pt x="0" y="37"/>
                    <a:pt x="13" y="23"/>
                  </a:cubicBezTo>
                  <a:close/>
                </a:path>
              </a:pathLst>
            </a:custGeom>
            <a:solidFill>
              <a:srgbClr val="FFDD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0"/>
            <p:cNvSpPr>
              <a:spLocks/>
            </p:cNvSpPr>
            <p:nvPr/>
          </p:nvSpPr>
          <p:spPr bwMode="auto">
            <a:xfrm>
              <a:off x="6064250" y="4945063"/>
              <a:ext cx="92075" cy="73025"/>
            </a:xfrm>
            <a:custGeom>
              <a:avLst/>
              <a:gdLst>
                <a:gd name="T0" fmla="*/ 20 w 88"/>
                <a:gd name="T1" fmla="*/ 1 h 69"/>
                <a:gd name="T2" fmla="*/ 46 w 88"/>
                <a:gd name="T3" fmla="*/ 9 h 69"/>
                <a:gd name="T4" fmla="*/ 88 w 88"/>
                <a:gd name="T5" fmla="*/ 69 h 69"/>
                <a:gd name="T6" fmla="*/ 34 w 88"/>
                <a:gd name="T7" fmla="*/ 41 h 69"/>
                <a:gd name="T8" fmla="*/ 14 w 88"/>
                <a:gd name="T9" fmla="*/ 30 h 69"/>
                <a:gd name="T10" fmla="*/ 20 w 88"/>
                <a:gd name="T11" fmla="*/ 1 h 69"/>
              </a:gdLst>
              <a:ahLst/>
              <a:cxnLst>
                <a:cxn ang="0">
                  <a:pos x="T0" y="T1"/>
                </a:cxn>
                <a:cxn ang="0">
                  <a:pos x="T2" y="T3"/>
                </a:cxn>
                <a:cxn ang="0">
                  <a:pos x="T4" y="T5"/>
                </a:cxn>
                <a:cxn ang="0">
                  <a:pos x="T6" y="T7"/>
                </a:cxn>
                <a:cxn ang="0">
                  <a:pos x="T8" y="T9"/>
                </a:cxn>
                <a:cxn ang="0">
                  <a:pos x="T10" y="T11"/>
                </a:cxn>
              </a:cxnLst>
              <a:rect l="0" t="0" r="r" b="b"/>
              <a:pathLst>
                <a:path w="88" h="69">
                  <a:moveTo>
                    <a:pt x="20" y="1"/>
                  </a:moveTo>
                  <a:cubicBezTo>
                    <a:pt x="28" y="1"/>
                    <a:pt x="39" y="4"/>
                    <a:pt x="46" y="9"/>
                  </a:cubicBezTo>
                  <a:cubicBezTo>
                    <a:pt x="58" y="19"/>
                    <a:pt x="82" y="42"/>
                    <a:pt x="88" y="69"/>
                  </a:cubicBezTo>
                  <a:cubicBezTo>
                    <a:pt x="81" y="64"/>
                    <a:pt x="54" y="43"/>
                    <a:pt x="34" y="41"/>
                  </a:cubicBezTo>
                  <a:cubicBezTo>
                    <a:pt x="26" y="41"/>
                    <a:pt x="19" y="36"/>
                    <a:pt x="14" y="30"/>
                  </a:cubicBezTo>
                  <a:cubicBezTo>
                    <a:pt x="9" y="23"/>
                    <a:pt x="0" y="0"/>
                    <a:pt x="20" y="1"/>
                  </a:cubicBezTo>
                  <a:close/>
                </a:path>
              </a:pathLst>
            </a:custGeom>
            <a:solidFill>
              <a:srgbClr val="FFE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1"/>
            <p:cNvSpPr>
              <a:spLocks/>
            </p:cNvSpPr>
            <p:nvPr/>
          </p:nvSpPr>
          <p:spPr bwMode="auto">
            <a:xfrm>
              <a:off x="6219825" y="5002213"/>
              <a:ext cx="242887" cy="684213"/>
            </a:xfrm>
            <a:custGeom>
              <a:avLst/>
              <a:gdLst>
                <a:gd name="T0" fmla="*/ 57 w 232"/>
                <a:gd name="T1" fmla="*/ 2 h 652"/>
                <a:gd name="T2" fmla="*/ 145 w 232"/>
                <a:gd name="T3" fmla="*/ 104 h 652"/>
                <a:gd name="T4" fmla="*/ 158 w 232"/>
                <a:gd name="T5" fmla="*/ 257 h 652"/>
                <a:gd name="T6" fmla="*/ 140 w 232"/>
                <a:gd name="T7" fmla="*/ 652 h 652"/>
                <a:gd name="T8" fmla="*/ 86 w 232"/>
                <a:gd name="T9" fmla="*/ 272 h 652"/>
                <a:gd name="T10" fmla="*/ 16 w 232"/>
                <a:gd name="T11" fmla="*/ 106 h 652"/>
                <a:gd name="T12" fmla="*/ 57 w 232"/>
                <a:gd name="T13" fmla="*/ 2 h 652"/>
              </a:gdLst>
              <a:ahLst/>
              <a:cxnLst>
                <a:cxn ang="0">
                  <a:pos x="T0" y="T1"/>
                </a:cxn>
                <a:cxn ang="0">
                  <a:pos x="T2" y="T3"/>
                </a:cxn>
                <a:cxn ang="0">
                  <a:pos x="T4" y="T5"/>
                </a:cxn>
                <a:cxn ang="0">
                  <a:pos x="T6" y="T7"/>
                </a:cxn>
                <a:cxn ang="0">
                  <a:pos x="T8" y="T9"/>
                </a:cxn>
                <a:cxn ang="0">
                  <a:pos x="T10" y="T11"/>
                </a:cxn>
                <a:cxn ang="0">
                  <a:pos x="T12" y="T13"/>
                </a:cxn>
              </a:cxnLst>
              <a:rect l="0" t="0" r="r" b="b"/>
              <a:pathLst>
                <a:path w="232" h="652">
                  <a:moveTo>
                    <a:pt x="57" y="2"/>
                  </a:moveTo>
                  <a:cubicBezTo>
                    <a:pt x="103" y="3"/>
                    <a:pt x="135" y="67"/>
                    <a:pt x="145" y="104"/>
                  </a:cubicBezTo>
                  <a:cubicBezTo>
                    <a:pt x="158" y="151"/>
                    <a:pt x="155" y="209"/>
                    <a:pt x="158" y="257"/>
                  </a:cubicBezTo>
                  <a:cubicBezTo>
                    <a:pt x="161" y="325"/>
                    <a:pt x="232" y="487"/>
                    <a:pt x="140" y="652"/>
                  </a:cubicBezTo>
                  <a:cubicBezTo>
                    <a:pt x="168" y="472"/>
                    <a:pt x="93" y="345"/>
                    <a:pt x="86" y="272"/>
                  </a:cubicBezTo>
                  <a:cubicBezTo>
                    <a:pt x="83" y="245"/>
                    <a:pt x="63" y="68"/>
                    <a:pt x="16" y="106"/>
                  </a:cubicBezTo>
                  <a:cubicBezTo>
                    <a:pt x="16" y="106"/>
                    <a:pt x="0" y="0"/>
                    <a:pt x="57" y="2"/>
                  </a:cubicBezTo>
                  <a:close/>
                </a:path>
              </a:pathLst>
            </a:custGeom>
            <a:solidFill>
              <a:srgbClr val="FFDD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2"/>
            <p:cNvSpPr>
              <a:spLocks/>
            </p:cNvSpPr>
            <p:nvPr/>
          </p:nvSpPr>
          <p:spPr bwMode="auto">
            <a:xfrm>
              <a:off x="6253162" y="5005388"/>
              <a:ext cx="119062" cy="161925"/>
            </a:xfrm>
            <a:custGeom>
              <a:avLst/>
              <a:gdLst>
                <a:gd name="T0" fmla="*/ 18 w 114"/>
                <a:gd name="T1" fmla="*/ 11 h 154"/>
                <a:gd name="T2" fmla="*/ 68 w 114"/>
                <a:gd name="T3" fmla="*/ 30 h 154"/>
                <a:gd name="T4" fmla="*/ 111 w 114"/>
                <a:gd name="T5" fmla="*/ 154 h 154"/>
                <a:gd name="T6" fmla="*/ 63 w 114"/>
                <a:gd name="T7" fmla="*/ 57 h 154"/>
                <a:gd name="T8" fmla="*/ 18 w 114"/>
                <a:gd name="T9" fmla="*/ 11 h 154"/>
              </a:gdLst>
              <a:ahLst/>
              <a:cxnLst>
                <a:cxn ang="0">
                  <a:pos x="T0" y="T1"/>
                </a:cxn>
                <a:cxn ang="0">
                  <a:pos x="T2" y="T3"/>
                </a:cxn>
                <a:cxn ang="0">
                  <a:pos x="T4" y="T5"/>
                </a:cxn>
                <a:cxn ang="0">
                  <a:pos x="T6" y="T7"/>
                </a:cxn>
                <a:cxn ang="0">
                  <a:pos x="T8" y="T9"/>
                </a:cxn>
              </a:cxnLst>
              <a:rect l="0" t="0" r="r" b="b"/>
              <a:pathLst>
                <a:path w="114" h="154">
                  <a:moveTo>
                    <a:pt x="18" y="11"/>
                  </a:moveTo>
                  <a:cubicBezTo>
                    <a:pt x="38" y="0"/>
                    <a:pt x="62" y="24"/>
                    <a:pt x="68" y="30"/>
                  </a:cubicBezTo>
                  <a:cubicBezTo>
                    <a:pt x="80" y="40"/>
                    <a:pt x="114" y="101"/>
                    <a:pt x="111" y="154"/>
                  </a:cubicBezTo>
                  <a:cubicBezTo>
                    <a:pt x="105" y="149"/>
                    <a:pt x="80" y="67"/>
                    <a:pt x="63" y="57"/>
                  </a:cubicBezTo>
                  <a:cubicBezTo>
                    <a:pt x="29" y="36"/>
                    <a:pt x="0" y="20"/>
                    <a:pt x="18" y="11"/>
                  </a:cubicBezTo>
                  <a:close/>
                </a:path>
              </a:pathLst>
            </a:custGeom>
            <a:solidFill>
              <a:srgbClr val="FFE5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3"/>
            <p:cNvSpPr>
              <a:spLocks/>
            </p:cNvSpPr>
            <p:nvPr/>
          </p:nvSpPr>
          <p:spPr bwMode="auto">
            <a:xfrm>
              <a:off x="5737225" y="5197475"/>
              <a:ext cx="161925" cy="319088"/>
            </a:xfrm>
            <a:custGeom>
              <a:avLst/>
              <a:gdLst>
                <a:gd name="T0" fmla="*/ 34 w 155"/>
                <a:gd name="T1" fmla="*/ 2 h 304"/>
                <a:gd name="T2" fmla="*/ 103 w 155"/>
                <a:gd name="T3" fmla="*/ 138 h 304"/>
                <a:gd name="T4" fmla="*/ 129 w 155"/>
                <a:gd name="T5" fmla="*/ 228 h 304"/>
                <a:gd name="T6" fmla="*/ 138 w 155"/>
                <a:gd name="T7" fmla="*/ 304 h 304"/>
                <a:gd name="T8" fmla="*/ 98 w 155"/>
                <a:gd name="T9" fmla="*/ 243 h 304"/>
                <a:gd name="T10" fmla="*/ 63 w 155"/>
                <a:gd name="T11" fmla="*/ 166 h 304"/>
                <a:gd name="T12" fmla="*/ 43 w 155"/>
                <a:gd name="T13" fmla="*/ 113 h 304"/>
                <a:gd name="T14" fmla="*/ 14 w 155"/>
                <a:gd name="T15" fmla="*/ 63 h 304"/>
                <a:gd name="T16" fmla="*/ 34 w 155"/>
                <a:gd name="T17" fmla="*/ 2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304">
                  <a:moveTo>
                    <a:pt x="34" y="2"/>
                  </a:moveTo>
                  <a:cubicBezTo>
                    <a:pt x="86" y="7"/>
                    <a:pt x="89" y="92"/>
                    <a:pt x="103" y="138"/>
                  </a:cubicBezTo>
                  <a:cubicBezTo>
                    <a:pt x="112" y="168"/>
                    <a:pt x="122" y="198"/>
                    <a:pt x="129" y="228"/>
                  </a:cubicBezTo>
                  <a:cubicBezTo>
                    <a:pt x="132" y="241"/>
                    <a:pt x="155" y="294"/>
                    <a:pt x="138" y="304"/>
                  </a:cubicBezTo>
                  <a:cubicBezTo>
                    <a:pt x="120" y="294"/>
                    <a:pt x="108" y="260"/>
                    <a:pt x="98" y="243"/>
                  </a:cubicBezTo>
                  <a:cubicBezTo>
                    <a:pt x="84" y="219"/>
                    <a:pt x="73" y="192"/>
                    <a:pt x="63" y="166"/>
                  </a:cubicBezTo>
                  <a:cubicBezTo>
                    <a:pt x="56" y="149"/>
                    <a:pt x="51" y="130"/>
                    <a:pt x="43" y="113"/>
                  </a:cubicBezTo>
                  <a:cubicBezTo>
                    <a:pt x="34" y="96"/>
                    <a:pt x="21" y="79"/>
                    <a:pt x="14" y="63"/>
                  </a:cubicBezTo>
                  <a:cubicBezTo>
                    <a:pt x="0" y="33"/>
                    <a:pt x="18" y="0"/>
                    <a:pt x="34" y="2"/>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4"/>
            <p:cNvSpPr>
              <a:spLocks/>
            </p:cNvSpPr>
            <p:nvPr/>
          </p:nvSpPr>
          <p:spPr bwMode="auto">
            <a:xfrm>
              <a:off x="5840412" y="5511800"/>
              <a:ext cx="347662" cy="377825"/>
            </a:xfrm>
            <a:custGeom>
              <a:avLst/>
              <a:gdLst>
                <a:gd name="T0" fmla="*/ 68 w 333"/>
                <a:gd name="T1" fmla="*/ 348 h 360"/>
                <a:gd name="T2" fmla="*/ 52 w 333"/>
                <a:gd name="T3" fmla="*/ 320 h 360"/>
                <a:gd name="T4" fmla="*/ 21 w 333"/>
                <a:gd name="T5" fmla="*/ 257 h 360"/>
                <a:gd name="T6" fmla="*/ 0 w 333"/>
                <a:gd name="T7" fmla="*/ 169 h 360"/>
                <a:gd name="T8" fmla="*/ 61 w 333"/>
                <a:gd name="T9" fmla="*/ 175 h 360"/>
                <a:gd name="T10" fmla="*/ 84 w 333"/>
                <a:gd name="T11" fmla="*/ 103 h 360"/>
                <a:gd name="T12" fmla="*/ 117 w 333"/>
                <a:gd name="T13" fmla="*/ 106 h 360"/>
                <a:gd name="T14" fmla="*/ 162 w 333"/>
                <a:gd name="T15" fmla="*/ 67 h 360"/>
                <a:gd name="T16" fmla="*/ 270 w 333"/>
                <a:gd name="T17" fmla="*/ 0 h 360"/>
                <a:gd name="T18" fmla="*/ 326 w 333"/>
                <a:gd name="T19" fmla="*/ 35 h 360"/>
                <a:gd name="T20" fmla="*/ 315 w 333"/>
                <a:gd name="T21" fmla="*/ 140 h 360"/>
                <a:gd name="T22" fmla="*/ 276 w 333"/>
                <a:gd name="T23" fmla="*/ 224 h 360"/>
                <a:gd name="T24" fmla="*/ 201 w 333"/>
                <a:gd name="T25" fmla="*/ 268 h 360"/>
                <a:gd name="T26" fmla="*/ 127 w 333"/>
                <a:gd name="T27" fmla="*/ 306 h 360"/>
                <a:gd name="T28" fmla="*/ 62 w 333"/>
                <a:gd name="T29" fmla="*/ 360 h 360"/>
                <a:gd name="T30" fmla="*/ 68 w 333"/>
                <a:gd name="T31" fmla="*/ 34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3" h="360">
                  <a:moveTo>
                    <a:pt x="68" y="348"/>
                  </a:moveTo>
                  <a:cubicBezTo>
                    <a:pt x="57" y="339"/>
                    <a:pt x="57" y="332"/>
                    <a:pt x="52" y="320"/>
                  </a:cubicBezTo>
                  <a:cubicBezTo>
                    <a:pt x="43" y="298"/>
                    <a:pt x="30" y="278"/>
                    <a:pt x="21" y="257"/>
                  </a:cubicBezTo>
                  <a:cubicBezTo>
                    <a:pt x="8" y="229"/>
                    <a:pt x="4" y="199"/>
                    <a:pt x="0" y="169"/>
                  </a:cubicBezTo>
                  <a:cubicBezTo>
                    <a:pt x="19" y="178"/>
                    <a:pt x="47" y="199"/>
                    <a:pt x="61" y="175"/>
                  </a:cubicBezTo>
                  <a:cubicBezTo>
                    <a:pt x="72" y="156"/>
                    <a:pt x="57" y="109"/>
                    <a:pt x="84" y="103"/>
                  </a:cubicBezTo>
                  <a:cubicBezTo>
                    <a:pt x="94" y="100"/>
                    <a:pt x="106" y="109"/>
                    <a:pt x="117" y="106"/>
                  </a:cubicBezTo>
                  <a:cubicBezTo>
                    <a:pt x="137" y="102"/>
                    <a:pt x="150" y="81"/>
                    <a:pt x="162" y="67"/>
                  </a:cubicBezTo>
                  <a:cubicBezTo>
                    <a:pt x="191" y="29"/>
                    <a:pt x="220" y="1"/>
                    <a:pt x="270" y="0"/>
                  </a:cubicBezTo>
                  <a:cubicBezTo>
                    <a:pt x="300" y="0"/>
                    <a:pt x="320" y="4"/>
                    <a:pt x="326" y="35"/>
                  </a:cubicBezTo>
                  <a:cubicBezTo>
                    <a:pt x="333" y="69"/>
                    <a:pt x="326" y="107"/>
                    <a:pt x="315" y="140"/>
                  </a:cubicBezTo>
                  <a:cubicBezTo>
                    <a:pt x="306" y="168"/>
                    <a:pt x="297" y="203"/>
                    <a:pt x="276" y="224"/>
                  </a:cubicBezTo>
                  <a:cubicBezTo>
                    <a:pt x="256" y="244"/>
                    <a:pt x="225" y="254"/>
                    <a:pt x="201" y="268"/>
                  </a:cubicBezTo>
                  <a:cubicBezTo>
                    <a:pt x="177" y="283"/>
                    <a:pt x="150" y="291"/>
                    <a:pt x="127" y="306"/>
                  </a:cubicBezTo>
                  <a:cubicBezTo>
                    <a:pt x="103" y="321"/>
                    <a:pt x="87" y="345"/>
                    <a:pt x="62" y="360"/>
                  </a:cubicBezTo>
                  <a:lnTo>
                    <a:pt x="68" y="348"/>
                  </a:ln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5"/>
            <p:cNvSpPr>
              <a:spLocks/>
            </p:cNvSpPr>
            <p:nvPr/>
          </p:nvSpPr>
          <p:spPr bwMode="auto">
            <a:xfrm>
              <a:off x="6216650" y="5746750"/>
              <a:ext cx="200025" cy="407988"/>
            </a:xfrm>
            <a:custGeom>
              <a:avLst/>
              <a:gdLst>
                <a:gd name="T0" fmla="*/ 143 w 191"/>
                <a:gd name="T1" fmla="*/ 277 h 389"/>
                <a:gd name="T2" fmla="*/ 14 w 191"/>
                <a:gd name="T3" fmla="*/ 76 h 389"/>
                <a:gd name="T4" fmla="*/ 128 w 191"/>
                <a:gd name="T5" fmla="*/ 77 h 389"/>
                <a:gd name="T6" fmla="*/ 186 w 191"/>
                <a:gd name="T7" fmla="*/ 196 h 389"/>
                <a:gd name="T8" fmla="*/ 170 w 191"/>
                <a:gd name="T9" fmla="*/ 389 h 389"/>
                <a:gd name="T10" fmla="*/ 143 w 191"/>
                <a:gd name="T11" fmla="*/ 277 h 389"/>
              </a:gdLst>
              <a:ahLst/>
              <a:cxnLst>
                <a:cxn ang="0">
                  <a:pos x="T0" y="T1"/>
                </a:cxn>
                <a:cxn ang="0">
                  <a:pos x="T2" y="T3"/>
                </a:cxn>
                <a:cxn ang="0">
                  <a:pos x="T4" y="T5"/>
                </a:cxn>
                <a:cxn ang="0">
                  <a:pos x="T6" y="T7"/>
                </a:cxn>
                <a:cxn ang="0">
                  <a:pos x="T8" y="T9"/>
                </a:cxn>
                <a:cxn ang="0">
                  <a:pos x="T10" y="T11"/>
                </a:cxn>
              </a:cxnLst>
              <a:rect l="0" t="0" r="r" b="b"/>
              <a:pathLst>
                <a:path w="191" h="389">
                  <a:moveTo>
                    <a:pt x="143" y="277"/>
                  </a:moveTo>
                  <a:cubicBezTo>
                    <a:pt x="133" y="216"/>
                    <a:pt x="30" y="134"/>
                    <a:pt x="14" y="76"/>
                  </a:cubicBezTo>
                  <a:cubicBezTo>
                    <a:pt x="0" y="25"/>
                    <a:pt x="70" y="0"/>
                    <a:pt x="128" y="77"/>
                  </a:cubicBezTo>
                  <a:cubicBezTo>
                    <a:pt x="154" y="110"/>
                    <a:pt x="178" y="154"/>
                    <a:pt x="186" y="196"/>
                  </a:cubicBezTo>
                  <a:cubicBezTo>
                    <a:pt x="191" y="222"/>
                    <a:pt x="185" y="365"/>
                    <a:pt x="170" y="389"/>
                  </a:cubicBezTo>
                  <a:lnTo>
                    <a:pt x="143" y="277"/>
                  </a:lnTo>
                  <a:close/>
                </a:path>
              </a:pathLst>
            </a:custGeom>
            <a:solidFill>
              <a:srgbClr val="FFD6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6"/>
            <p:cNvSpPr>
              <a:spLocks/>
            </p:cNvSpPr>
            <p:nvPr/>
          </p:nvSpPr>
          <p:spPr bwMode="auto">
            <a:xfrm>
              <a:off x="5900737" y="5810250"/>
              <a:ext cx="725487" cy="1028700"/>
            </a:xfrm>
            <a:custGeom>
              <a:avLst/>
              <a:gdLst>
                <a:gd name="T0" fmla="*/ 420 w 692"/>
                <a:gd name="T1" fmla="*/ 730 h 982"/>
                <a:gd name="T2" fmla="*/ 594 w 692"/>
                <a:gd name="T3" fmla="*/ 963 h 982"/>
                <a:gd name="T4" fmla="*/ 657 w 692"/>
                <a:gd name="T5" fmla="*/ 943 h 982"/>
                <a:gd name="T6" fmla="*/ 658 w 692"/>
                <a:gd name="T7" fmla="*/ 813 h 982"/>
                <a:gd name="T8" fmla="*/ 508 w 692"/>
                <a:gd name="T9" fmla="*/ 510 h 982"/>
                <a:gd name="T10" fmla="*/ 328 w 692"/>
                <a:gd name="T11" fmla="*/ 267 h 982"/>
                <a:gd name="T12" fmla="*/ 150 w 692"/>
                <a:gd name="T13" fmla="*/ 9 h 982"/>
                <a:gd name="T14" fmla="*/ 6 w 692"/>
                <a:gd name="T15" fmla="*/ 97 h 982"/>
                <a:gd name="T16" fmla="*/ 44 w 692"/>
                <a:gd name="T17" fmla="*/ 175 h 982"/>
                <a:gd name="T18" fmla="*/ 420 w 692"/>
                <a:gd name="T19" fmla="*/ 73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982">
                  <a:moveTo>
                    <a:pt x="420" y="730"/>
                  </a:moveTo>
                  <a:cubicBezTo>
                    <a:pt x="465" y="796"/>
                    <a:pt x="522" y="922"/>
                    <a:pt x="594" y="963"/>
                  </a:cubicBezTo>
                  <a:cubicBezTo>
                    <a:pt x="627" y="982"/>
                    <a:pt x="628" y="972"/>
                    <a:pt x="657" y="943"/>
                  </a:cubicBezTo>
                  <a:cubicBezTo>
                    <a:pt x="692" y="909"/>
                    <a:pt x="669" y="852"/>
                    <a:pt x="658" y="813"/>
                  </a:cubicBezTo>
                  <a:cubicBezTo>
                    <a:pt x="641" y="757"/>
                    <a:pt x="551" y="555"/>
                    <a:pt x="508" y="510"/>
                  </a:cubicBezTo>
                  <a:cubicBezTo>
                    <a:pt x="429" y="427"/>
                    <a:pt x="420" y="333"/>
                    <a:pt x="328" y="267"/>
                  </a:cubicBezTo>
                  <a:cubicBezTo>
                    <a:pt x="236" y="201"/>
                    <a:pt x="189" y="147"/>
                    <a:pt x="150" y="9"/>
                  </a:cubicBezTo>
                  <a:cubicBezTo>
                    <a:pt x="111" y="0"/>
                    <a:pt x="12" y="80"/>
                    <a:pt x="6" y="97"/>
                  </a:cubicBezTo>
                  <a:cubicBezTo>
                    <a:pt x="0" y="117"/>
                    <a:pt x="29" y="161"/>
                    <a:pt x="44" y="175"/>
                  </a:cubicBezTo>
                  <a:cubicBezTo>
                    <a:pt x="213" y="337"/>
                    <a:pt x="356" y="634"/>
                    <a:pt x="420" y="730"/>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7"/>
            <p:cNvSpPr>
              <a:spLocks/>
            </p:cNvSpPr>
            <p:nvPr/>
          </p:nvSpPr>
          <p:spPr bwMode="auto">
            <a:xfrm>
              <a:off x="5299075" y="4411663"/>
              <a:ext cx="142875" cy="52388"/>
            </a:xfrm>
            <a:custGeom>
              <a:avLst/>
              <a:gdLst>
                <a:gd name="T0" fmla="*/ 55 w 136"/>
                <a:gd name="T1" fmla="*/ 39 h 51"/>
                <a:gd name="T2" fmla="*/ 29 w 136"/>
                <a:gd name="T3" fmla="*/ 28 h 51"/>
                <a:gd name="T4" fmla="*/ 79 w 136"/>
                <a:gd name="T5" fmla="*/ 20 h 51"/>
                <a:gd name="T6" fmla="*/ 131 w 136"/>
                <a:gd name="T7" fmla="*/ 10 h 51"/>
                <a:gd name="T8" fmla="*/ 123 w 136"/>
                <a:gd name="T9" fmla="*/ 28 h 51"/>
                <a:gd name="T10" fmla="*/ 106 w 136"/>
                <a:gd name="T11" fmla="*/ 29 h 51"/>
                <a:gd name="T12" fmla="*/ 55 w 136"/>
                <a:gd name="T13" fmla="*/ 39 h 51"/>
              </a:gdLst>
              <a:ahLst/>
              <a:cxnLst>
                <a:cxn ang="0">
                  <a:pos x="T0" y="T1"/>
                </a:cxn>
                <a:cxn ang="0">
                  <a:pos x="T2" y="T3"/>
                </a:cxn>
                <a:cxn ang="0">
                  <a:pos x="T4" y="T5"/>
                </a:cxn>
                <a:cxn ang="0">
                  <a:pos x="T6" y="T7"/>
                </a:cxn>
                <a:cxn ang="0">
                  <a:pos x="T8" y="T9"/>
                </a:cxn>
                <a:cxn ang="0">
                  <a:pos x="T10" y="T11"/>
                </a:cxn>
                <a:cxn ang="0">
                  <a:pos x="T12" y="T13"/>
                </a:cxn>
              </a:cxnLst>
              <a:rect l="0" t="0" r="r" b="b"/>
              <a:pathLst>
                <a:path w="136" h="51">
                  <a:moveTo>
                    <a:pt x="55" y="39"/>
                  </a:moveTo>
                  <a:cubicBezTo>
                    <a:pt x="43" y="43"/>
                    <a:pt x="0" y="51"/>
                    <a:pt x="29" y="28"/>
                  </a:cubicBezTo>
                  <a:cubicBezTo>
                    <a:pt x="41" y="18"/>
                    <a:pt x="64" y="24"/>
                    <a:pt x="79" y="20"/>
                  </a:cubicBezTo>
                  <a:cubicBezTo>
                    <a:pt x="98" y="14"/>
                    <a:pt x="111" y="0"/>
                    <a:pt x="131" y="10"/>
                  </a:cubicBezTo>
                  <a:cubicBezTo>
                    <a:pt x="136" y="12"/>
                    <a:pt x="125" y="26"/>
                    <a:pt x="123" y="28"/>
                  </a:cubicBezTo>
                  <a:cubicBezTo>
                    <a:pt x="116" y="32"/>
                    <a:pt x="113" y="28"/>
                    <a:pt x="106" y="29"/>
                  </a:cubicBezTo>
                  <a:cubicBezTo>
                    <a:pt x="89" y="31"/>
                    <a:pt x="73" y="33"/>
                    <a:pt x="55" y="39"/>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8"/>
            <p:cNvSpPr>
              <a:spLocks/>
            </p:cNvSpPr>
            <p:nvPr/>
          </p:nvSpPr>
          <p:spPr bwMode="auto">
            <a:xfrm>
              <a:off x="5345112" y="4451350"/>
              <a:ext cx="155575" cy="123825"/>
            </a:xfrm>
            <a:custGeom>
              <a:avLst/>
              <a:gdLst>
                <a:gd name="T0" fmla="*/ 134 w 148"/>
                <a:gd name="T1" fmla="*/ 85 h 118"/>
                <a:gd name="T2" fmla="*/ 84 w 148"/>
                <a:gd name="T3" fmla="*/ 91 h 118"/>
                <a:gd name="T4" fmla="*/ 40 w 148"/>
                <a:gd name="T5" fmla="*/ 114 h 118"/>
                <a:gd name="T6" fmla="*/ 12 w 148"/>
                <a:gd name="T7" fmla="*/ 98 h 118"/>
                <a:gd name="T8" fmla="*/ 47 w 148"/>
                <a:gd name="T9" fmla="*/ 71 h 118"/>
                <a:gd name="T10" fmla="*/ 0 w 148"/>
                <a:gd name="T11" fmla="*/ 58 h 118"/>
                <a:gd name="T12" fmla="*/ 70 w 148"/>
                <a:gd name="T13" fmla="*/ 49 h 118"/>
                <a:gd name="T14" fmla="*/ 113 w 148"/>
                <a:gd name="T15" fmla="*/ 0 h 118"/>
                <a:gd name="T16" fmla="*/ 134 w 148"/>
                <a:gd name="T17" fmla="*/ 8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118">
                  <a:moveTo>
                    <a:pt x="134" y="85"/>
                  </a:moveTo>
                  <a:cubicBezTo>
                    <a:pt x="119" y="100"/>
                    <a:pt x="102" y="89"/>
                    <a:pt x="84" y="91"/>
                  </a:cubicBezTo>
                  <a:cubicBezTo>
                    <a:pt x="60" y="93"/>
                    <a:pt x="57" y="109"/>
                    <a:pt x="40" y="114"/>
                  </a:cubicBezTo>
                  <a:cubicBezTo>
                    <a:pt x="30" y="118"/>
                    <a:pt x="6" y="111"/>
                    <a:pt x="12" y="98"/>
                  </a:cubicBezTo>
                  <a:cubicBezTo>
                    <a:pt x="17" y="86"/>
                    <a:pt x="44" y="91"/>
                    <a:pt x="47" y="71"/>
                  </a:cubicBezTo>
                  <a:cubicBezTo>
                    <a:pt x="33" y="62"/>
                    <a:pt x="10" y="72"/>
                    <a:pt x="0" y="58"/>
                  </a:cubicBezTo>
                  <a:cubicBezTo>
                    <a:pt x="11" y="41"/>
                    <a:pt x="52" y="57"/>
                    <a:pt x="70" y="49"/>
                  </a:cubicBezTo>
                  <a:cubicBezTo>
                    <a:pt x="85" y="43"/>
                    <a:pt x="114" y="23"/>
                    <a:pt x="113" y="0"/>
                  </a:cubicBezTo>
                  <a:cubicBezTo>
                    <a:pt x="113" y="0"/>
                    <a:pt x="148" y="71"/>
                    <a:pt x="134" y="85"/>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9"/>
            <p:cNvSpPr>
              <a:spLocks/>
            </p:cNvSpPr>
            <p:nvPr/>
          </p:nvSpPr>
          <p:spPr bwMode="auto">
            <a:xfrm>
              <a:off x="5419725" y="4645025"/>
              <a:ext cx="225425" cy="265113"/>
            </a:xfrm>
            <a:custGeom>
              <a:avLst/>
              <a:gdLst>
                <a:gd name="T0" fmla="*/ 47 w 215"/>
                <a:gd name="T1" fmla="*/ 9 h 253"/>
                <a:gd name="T2" fmla="*/ 10 w 215"/>
                <a:gd name="T3" fmla="*/ 52 h 253"/>
                <a:gd name="T4" fmla="*/ 46 w 215"/>
                <a:gd name="T5" fmla="*/ 24 h 253"/>
                <a:gd name="T6" fmla="*/ 125 w 215"/>
                <a:gd name="T7" fmla="*/ 28 h 253"/>
                <a:gd name="T8" fmla="*/ 49 w 215"/>
                <a:gd name="T9" fmla="*/ 58 h 253"/>
                <a:gd name="T10" fmla="*/ 118 w 215"/>
                <a:gd name="T11" fmla="*/ 64 h 253"/>
                <a:gd name="T12" fmla="*/ 83 w 215"/>
                <a:gd name="T13" fmla="*/ 126 h 253"/>
                <a:gd name="T14" fmla="*/ 114 w 215"/>
                <a:gd name="T15" fmla="*/ 122 h 253"/>
                <a:gd name="T16" fmla="*/ 103 w 215"/>
                <a:gd name="T17" fmla="*/ 167 h 253"/>
                <a:gd name="T18" fmla="*/ 144 w 215"/>
                <a:gd name="T19" fmla="*/ 188 h 253"/>
                <a:gd name="T20" fmla="*/ 213 w 215"/>
                <a:gd name="T21" fmla="*/ 253 h 253"/>
                <a:gd name="T22" fmla="*/ 158 w 215"/>
                <a:gd name="T23" fmla="*/ 117 h 253"/>
                <a:gd name="T24" fmla="*/ 130 w 215"/>
                <a:gd name="T25" fmla="*/ 23 h 253"/>
                <a:gd name="T26" fmla="*/ 47 w 215"/>
                <a:gd name="T27" fmla="*/ 9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5" h="253">
                  <a:moveTo>
                    <a:pt x="47" y="9"/>
                  </a:moveTo>
                  <a:cubicBezTo>
                    <a:pt x="25" y="17"/>
                    <a:pt x="0" y="59"/>
                    <a:pt x="10" y="52"/>
                  </a:cubicBezTo>
                  <a:cubicBezTo>
                    <a:pt x="26" y="41"/>
                    <a:pt x="32" y="29"/>
                    <a:pt x="46" y="24"/>
                  </a:cubicBezTo>
                  <a:cubicBezTo>
                    <a:pt x="73" y="12"/>
                    <a:pt x="98" y="20"/>
                    <a:pt x="125" y="28"/>
                  </a:cubicBezTo>
                  <a:cubicBezTo>
                    <a:pt x="116" y="51"/>
                    <a:pt x="68" y="46"/>
                    <a:pt x="49" y="58"/>
                  </a:cubicBezTo>
                  <a:cubicBezTo>
                    <a:pt x="60" y="82"/>
                    <a:pt x="102" y="42"/>
                    <a:pt x="118" y="64"/>
                  </a:cubicBezTo>
                  <a:cubicBezTo>
                    <a:pt x="134" y="87"/>
                    <a:pt x="79" y="105"/>
                    <a:pt x="83" y="126"/>
                  </a:cubicBezTo>
                  <a:cubicBezTo>
                    <a:pt x="92" y="125"/>
                    <a:pt x="108" y="119"/>
                    <a:pt x="114" y="122"/>
                  </a:cubicBezTo>
                  <a:cubicBezTo>
                    <a:pt x="113" y="138"/>
                    <a:pt x="91" y="152"/>
                    <a:pt x="103" y="167"/>
                  </a:cubicBezTo>
                  <a:cubicBezTo>
                    <a:pt x="112" y="177"/>
                    <a:pt x="132" y="178"/>
                    <a:pt x="144" y="188"/>
                  </a:cubicBezTo>
                  <a:cubicBezTo>
                    <a:pt x="167" y="208"/>
                    <a:pt x="187" y="235"/>
                    <a:pt x="213" y="253"/>
                  </a:cubicBezTo>
                  <a:cubicBezTo>
                    <a:pt x="215" y="207"/>
                    <a:pt x="171" y="161"/>
                    <a:pt x="158" y="117"/>
                  </a:cubicBezTo>
                  <a:cubicBezTo>
                    <a:pt x="149" y="87"/>
                    <a:pt x="148" y="50"/>
                    <a:pt x="130" y="23"/>
                  </a:cubicBezTo>
                  <a:cubicBezTo>
                    <a:pt x="115" y="0"/>
                    <a:pt x="71" y="1"/>
                    <a:pt x="47" y="9"/>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50"/>
            <p:cNvSpPr>
              <a:spLocks/>
            </p:cNvSpPr>
            <p:nvPr/>
          </p:nvSpPr>
          <p:spPr bwMode="auto">
            <a:xfrm>
              <a:off x="5389562" y="4589463"/>
              <a:ext cx="138112" cy="42863"/>
            </a:xfrm>
            <a:custGeom>
              <a:avLst/>
              <a:gdLst>
                <a:gd name="T0" fmla="*/ 132 w 132"/>
                <a:gd name="T1" fmla="*/ 34 h 41"/>
                <a:gd name="T2" fmla="*/ 57 w 132"/>
                <a:gd name="T3" fmla="*/ 15 h 41"/>
                <a:gd name="T4" fmla="*/ 25 w 132"/>
                <a:gd name="T5" fmla="*/ 36 h 41"/>
                <a:gd name="T6" fmla="*/ 10 w 132"/>
                <a:gd name="T7" fmla="*/ 22 h 41"/>
                <a:gd name="T8" fmla="*/ 42 w 132"/>
                <a:gd name="T9" fmla="*/ 11 h 41"/>
                <a:gd name="T10" fmla="*/ 77 w 132"/>
                <a:gd name="T11" fmla="*/ 1 h 41"/>
                <a:gd name="T12" fmla="*/ 132 w 132"/>
                <a:gd name="T13" fmla="*/ 41 h 41"/>
                <a:gd name="T14" fmla="*/ 132 w 132"/>
                <a:gd name="T15" fmla="*/ 34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 h="41">
                  <a:moveTo>
                    <a:pt x="132" y="34"/>
                  </a:moveTo>
                  <a:cubicBezTo>
                    <a:pt x="110" y="15"/>
                    <a:pt x="84" y="4"/>
                    <a:pt x="57" y="15"/>
                  </a:cubicBezTo>
                  <a:cubicBezTo>
                    <a:pt x="45" y="19"/>
                    <a:pt x="36" y="32"/>
                    <a:pt x="25" y="36"/>
                  </a:cubicBezTo>
                  <a:cubicBezTo>
                    <a:pt x="14" y="40"/>
                    <a:pt x="0" y="35"/>
                    <a:pt x="10" y="22"/>
                  </a:cubicBezTo>
                  <a:cubicBezTo>
                    <a:pt x="15" y="17"/>
                    <a:pt x="35" y="14"/>
                    <a:pt x="42" y="11"/>
                  </a:cubicBezTo>
                  <a:cubicBezTo>
                    <a:pt x="55" y="5"/>
                    <a:pt x="62" y="0"/>
                    <a:pt x="77" y="1"/>
                  </a:cubicBezTo>
                  <a:cubicBezTo>
                    <a:pt x="99" y="3"/>
                    <a:pt x="132" y="14"/>
                    <a:pt x="132" y="41"/>
                  </a:cubicBezTo>
                  <a:lnTo>
                    <a:pt x="132" y="34"/>
                  </a:ln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51"/>
            <p:cNvSpPr>
              <a:spLocks/>
            </p:cNvSpPr>
            <p:nvPr/>
          </p:nvSpPr>
          <p:spPr bwMode="auto">
            <a:xfrm>
              <a:off x="5280025" y="4991100"/>
              <a:ext cx="84137" cy="188913"/>
            </a:xfrm>
            <a:custGeom>
              <a:avLst/>
              <a:gdLst>
                <a:gd name="T0" fmla="*/ 67 w 81"/>
                <a:gd name="T1" fmla="*/ 20 h 180"/>
                <a:gd name="T2" fmla="*/ 41 w 81"/>
                <a:gd name="T3" fmla="*/ 45 h 180"/>
                <a:gd name="T4" fmla="*/ 41 w 81"/>
                <a:gd name="T5" fmla="*/ 45 h 180"/>
                <a:gd name="T6" fmla="*/ 4 w 81"/>
                <a:gd name="T7" fmla="*/ 176 h 180"/>
                <a:gd name="T8" fmla="*/ 4 w 81"/>
                <a:gd name="T9" fmla="*/ 180 h 180"/>
                <a:gd name="T10" fmla="*/ 5 w 81"/>
                <a:gd name="T11" fmla="*/ 169 h 180"/>
                <a:gd name="T12" fmla="*/ 22 w 81"/>
                <a:gd name="T13" fmla="*/ 110 h 180"/>
                <a:gd name="T14" fmla="*/ 81 w 81"/>
                <a:gd name="T15" fmla="*/ 0 h 180"/>
                <a:gd name="T16" fmla="*/ 67 w 81"/>
                <a:gd name="T17" fmla="*/ 2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180">
                  <a:moveTo>
                    <a:pt x="67" y="20"/>
                  </a:moveTo>
                  <a:cubicBezTo>
                    <a:pt x="60" y="29"/>
                    <a:pt x="50" y="37"/>
                    <a:pt x="41" y="45"/>
                  </a:cubicBezTo>
                  <a:cubicBezTo>
                    <a:pt x="41" y="45"/>
                    <a:pt x="41" y="45"/>
                    <a:pt x="41" y="45"/>
                  </a:cubicBezTo>
                  <a:cubicBezTo>
                    <a:pt x="39" y="77"/>
                    <a:pt x="0" y="137"/>
                    <a:pt x="4" y="176"/>
                  </a:cubicBezTo>
                  <a:cubicBezTo>
                    <a:pt x="4" y="177"/>
                    <a:pt x="4" y="179"/>
                    <a:pt x="4" y="180"/>
                  </a:cubicBezTo>
                  <a:cubicBezTo>
                    <a:pt x="4" y="176"/>
                    <a:pt x="5" y="171"/>
                    <a:pt x="5" y="169"/>
                  </a:cubicBezTo>
                  <a:cubicBezTo>
                    <a:pt x="8" y="149"/>
                    <a:pt x="15" y="129"/>
                    <a:pt x="22" y="110"/>
                  </a:cubicBezTo>
                  <a:cubicBezTo>
                    <a:pt x="38" y="71"/>
                    <a:pt x="62" y="37"/>
                    <a:pt x="81" y="0"/>
                  </a:cubicBezTo>
                  <a:cubicBezTo>
                    <a:pt x="77" y="6"/>
                    <a:pt x="72" y="14"/>
                    <a:pt x="67" y="20"/>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52"/>
            <p:cNvSpPr>
              <a:spLocks/>
            </p:cNvSpPr>
            <p:nvPr/>
          </p:nvSpPr>
          <p:spPr bwMode="auto">
            <a:xfrm>
              <a:off x="5326062" y="4835525"/>
              <a:ext cx="184150" cy="617538"/>
            </a:xfrm>
            <a:custGeom>
              <a:avLst/>
              <a:gdLst>
                <a:gd name="T0" fmla="*/ 154 w 176"/>
                <a:gd name="T1" fmla="*/ 234 h 589"/>
                <a:gd name="T2" fmla="*/ 115 w 176"/>
                <a:gd name="T3" fmla="*/ 82 h 589"/>
                <a:gd name="T4" fmla="*/ 7 w 176"/>
                <a:gd name="T5" fmla="*/ 28 h 589"/>
                <a:gd name="T6" fmla="*/ 7 w 176"/>
                <a:gd name="T7" fmla="*/ 28 h 589"/>
                <a:gd name="T8" fmla="*/ 0 w 176"/>
                <a:gd name="T9" fmla="*/ 34 h 589"/>
                <a:gd name="T10" fmla="*/ 56 w 176"/>
                <a:gd name="T11" fmla="*/ 27 h 589"/>
                <a:gd name="T12" fmla="*/ 98 w 176"/>
                <a:gd name="T13" fmla="*/ 71 h 589"/>
                <a:gd name="T14" fmla="*/ 116 w 176"/>
                <a:gd name="T15" fmla="*/ 108 h 589"/>
                <a:gd name="T16" fmla="*/ 122 w 176"/>
                <a:gd name="T17" fmla="*/ 140 h 589"/>
                <a:gd name="T18" fmla="*/ 135 w 176"/>
                <a:gd name="T19" fmla="*/ 175 h 589"/>
                <a:gd name="T20" fmla="*/ 138 w 176"/>
                <a:gd name="T21" fmla="*/ 213 h 589"/>
                <a:gd name="T22" fmla="*/ 161 w 176"/>
                <a:gd name="T23" fmla="*/ 295 h 589"/>
                <a:gd name="T24" fmla="*/ 134 w 176"/>
                <a:gd name="T25" fmla="*/ 272 h 589"/>
                <a:gd name="T26" fmla="*/ 109 w 176"/>
                <a:gd name="T27" fmla="*/ 265 h 589"/>
                <a:gd name="T28" fmla="*/ 134 w 176"/>
                <a:gd name="T29" fmla="*/ 278 h 589"/>
                <a:gd name="T30" fmla="*/ 165 w 176"/>
                <a:gd name="T31" fmla="*/ 307 h 589"/>
                <a:gd name="T32" fmla="*/ 169 w 176"/>
                <a:gd name="T33" fmla="*/ 330 h 589"/>
                <a:gd name="T34" fmla="*/ 169 w 176"/>
                <a:gd name="T35" fmla="*/ 426 h 589"/>
                <a:gd name="T36" fmla="*/ 168 w 176"/>
                <a:gd name="T37" fmla="*/ 453 h 589"/>
                <a:gd name="T38" fmla="*/ 166 w 176"/>
                <a:gd name="T39" fmla="*/ 472 h 589"/>
                <a:gd name="T40" fmla="*/ 162 w 176"/>
                <a:gd name="T41" fmla="*/ 489 h 589"/>
                <a:gd name="T42" fmla="*/ 162 w 176"/>
                <a:gd name="T43" fmla="*/ 503 h 589"/>
                <a:gd name="T44" fmla="*/ 155 w 176"/>
                <a:gd name="T45" fmla="*/ 525 h 589"/>
                <a:gd name="T46" fmla="*/ 160 w 176"/>
                <a:gd name="T47" fmla="*/ 530 h 589"/>
                <a:gd name="T48" fmla="*/ 170 w 176"/>
                <a:gd name="T49" fmla="*/ 588 h 589"/>
                <a:gd name="T50" fmla="*/ 175 w 176"/>
                <a:gd name="T51" fmla="*/ 559 h 589"/>
                <a:gd name="T52" fmla="*/ 169 w 176"/>
                <a:gd name="T53" fmla="*/ 520 h 589"/>
                <a:gd name="T54" fmla="*/ 172 w 176"/>
                <a:gd name="T55" fmla="*/ 444 h 589"/>
                <a:gd name="T56" fmla="*/ 170 w 176"/>
                <a:gd name="T57" fmla="*/ 364 h 589"/>
                <a:gd name="T58" fmla="*/ 167 w 176"/>
                <a:gd name="T59" fmla="*/ 301 h 589"/>
                <a:gd name="T60" fmla="*/ 154 w 176"/>
                <a:gd name="T61" fmla="*/ 23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6" h="589">
                  <a:moveTo>
                    <a:pt x="154" y="234"/>
                  </a:moveTo>
                  <a:cubicBezTo>
                    <a:pt x="144" y="185"/>
                    <a:pt x="135" y="129"/>
                    <a:pt x="115" y="82"/>
                  </a:cubicBezTo>
                  <a:cubicBezTo>
                    <a:pt x="94" y="35"/>
                    <a:pt x="51" y="0"/>
                    <a:pt x="7" y="28"/>
                  </a:cubicBezTo>
                  <a:cubicBezTo>
                    <a:pt x="7" y="28"/>
                    <a:pt x="7" y="28"/>
                    <a:pt x="7" y="28"/>
                  </a:cubicBezTo>
                  <a:cubicBezTo>
                    <a:pt x="4" y="30"/>
                    <a:pt x="2" y="32"/>
                    <a:pt x="0" y="34"/>
                  </a:cubicBezTo>
                  <a:cubicBezTo>
                    <a:pt x="26" y="18"/>
                    <a:pt x="40" y="20"/>
                    <a:pt x="56" y="27"/>
                  </a:cubicBezTo>
                  <a:cubicBezTo>
                    <a:pt x="79" y="36"/>
                    <a:pt x="88" y="51"/>
                    <a:pt x="98" y="71"/>
                  </a:cubicBezTo>
                  <a:cubicBezTo>
                    <a:pt x="104" y="82"/>
                    <a:pt x="111" y="97"/>
                    <a:pt x="116" y="108"/>
                  </a:cubicBezTo>
                  <a:cubicBezTo>
                    <a:pt x="119" y="119"/>
                    <a:pt x="118" y="129"/>
                    <a:pt x="122" y="140"/>
                  </a:cubicBezTo>
                  <a:cubicBezTo>
                    <a:pt x="127" y="152"/>
                    <a:pt x="134" y="162"/>
                    <a:pt x="135" y="175"/>
                  </a:cubicBezTo>
                  <a:cubicBezTo>
                    <a:pt x="136" y="188"/>
                    <a:pt x="135" y="200"/>
                    <a:pt x="138" y="213"/>
                  </a:cubicBezTo>
                  <a:cubicBezTo>
                    <a:pt x="143" y="236"/>
                    <a:pt x="163" y="273"/>
                    <a:pt x="161" y="295"/>
                  </a:cubicBezTo>
                  <a:cubicBezTo>
                    <a:pt x="155" y="287"/>
                    <a:pt x="145" y="275"/>
                    <a:pt x="134" y="272"/>
                  </a:cubicBezTo>
                  <a:cubicBezTo>
                    <a:pt x="123" y="268"/>
                    <a:pt x="110" y="259"/>
                    <a:pt x="109" y="265"/>
                  </a:cubicBezTo>
                  <a:cubicBezTo>
                    <a:pt x="110" y="270"/>
                    <a:pt x="128" y="275"/>
                    <a:pt x="134" y="278"/>
                  </a:cubicBezTo>
                  <a:cubicBezTo>
                    <a:pt x="145" y="284"/>
                    <a:pt x="166" y="293"/>
                    <a:pt x="165" y="307"/>
                  </a:cubicBezTo>
                  <a:cubicBezTo>
                    <a:pt x="164" y="313"/>
                    <a:pt x="169" y="323"/>
                    <a:pt x="169" y="330"/>
                  </a:cubicBezTo>
                  <a:cubicBezTo>
                    <a:pt x="167" y="376"/>
                    <a:pt x="169" y="421"/>
                    <a:pt x="169" y="426"/>
                  </a:cubicBezTo>
                  <a:cubicBezTo>
                    <a:pt x="169" y="432"/>
                    <a:pt x="168" y="447"/>
                    <a:pt x="168" y="453"/>
                  </a:cubicBezTo>
                  <a:cubicBezTo>
                    <a:pt x="168" y="460"/>
                    <a:pt x="169" y="466"/>
                    <a:pt x="166" y="472"/>
                  </a:cubicBezTo>
                  <a:cubicBezTo>
                    <a:pt x="164" y="479"/>
                    <a:pt x="162" y="482"/>
                    <a:pt x="162" y="489"/>
                  </a:cubicBezTo>
                  <a:cubicBezTo>
                    <a:pt x="163" y="497"/>
                    <a:pt x="164" y="496"/>
                    <a:pt x="162" y="503"/>
                  </a:cubicBezTo>
                  <a:cubicBezTo>
                    <a:pt x="160" y="510"/>
                    <a:pt x="160" y="519"/>
                    <a:pt x="155" y="525"/>
                  </a:cubicBezTo>
                  <a:cubicBezTo>
                    <a:pt x="151" y="531"/>
                    <a:pt x="156" y="540"/>
                    <a:pt x="160" y="530"/>
                  </a:cubicBezTo>
                  <a:cubicBezTo>
                    <a:pt x="171" y="517"/>
                    <a:pt x="162" y="585"/>
                    <a:pt x="170" y="588"/>
                  </a:cubicBezTo>
                  <a:cubicBezTo>
                    <a:pt x="174" y="589"/>
                    <a:pt x="175" y="562"/>
                    <a:pt x="175" y="559"/>
                  </a:cubicBezTo>
                  <a:cubicBezTo>
                    <a:pt x="174" y="546"/>
                    <a:pt x="172" y="533"/>
                    <a:pt x="169" y="520"/>
                  </a:cubicBezTo>
                  <a:cubicBezTo>
                    <a:pt x="165" y="496"/>
                    <a:pt x="170" y="469"/>
                    <a:pt x="172" y="444"/>
                  </a:cubicBezTo>
                  <a:cubicBezTo>
                    <a:pt x="173" y="420"/>
                    <a:pt x="170" y="388"/>
                    <a:pt x="170" y="364"/>
                  </a:cubicBezTo>
                  <a:cubicBezTo>
                    <a:pt x="170" y="341"/>
                    <a:pt x="176" y="332"/>
                    <a:pt x="167" y="301"/>
                  </a:cubicBezTo>
                  <a:cubicBezTo>
                    <a:pt x="160" y="279"/>
                    <a:pt x="159" y="257"/>
                    <a:pt x="154" y="234"/>
                  </a:cubicBezTo>
                  <a:close/>
                </a:path>
              </a:pathLst>
            </a:custGeom>
            <a:solidFill>
              <a:srgbClr val="9657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53"/>
            <p:cNvSpPr>
              <a:spLocks/>
            </p:cNvSpPr>
            <p:nvPr/>
          </p:nvSpPr>
          <p:spPr bwMode="auto">
            <a:xfrm>
              <a:off x="5260975" y="4237038"/>
              <a:ext cx="179387" cy="646113"/>
            </a:xfrm>
            <a:custGeom>
              <a:avLst/>
              <a:gdLst>
                <a:gd name="T0" fmla="*/ 72 w 171"/>
                <a:gd name="T1" fmla="*/ 327 h 616"/>
                <a:gd name="T2" fmla="*/ 36 w 171"/>
                <a:gd name="T3" fmla="*/ 201 h 616"/>
                <a:gd name="T4" fmla="*/ 15 w 171"/>
                <a:gd name="T5" fmla="*/ 71 h 616"/>
                <a:gd name="T6" fmla="*/ 34 w 171"/>
                <a:gd name="T7" fmla="*/ 0 h 616"/>
                <a:gd name="T8" fmla="*/ 27 w 171"/>
                <a:gd name="T9" fmla="*/ 181 h 616"/>
                <a:gd name="T10" fmla="*/ 68 w 171"/>
                <a:gd name="T11" fmla="*/ 340 h 616"/>
                <a:gd name="T12" fmla="*/ 145 w 171"/>
                <a:gd name="T13" fmla="*/ 548 h 616"/>
                <a:gd name="T14" fmla="*/ 171 w 171"/>
                <a:gd name="T15" fmla="*/ 616 h 616"/>
                <a:gd name="T16" fmla="*/ 171 w 171"/>
                <a:gd name="T17" fmla="*/ 616 h 616"/>
                <a:gd name="T18" fmla="*/ 106 w 171"/>
                <a:gd name="T19" fmla="*/ 445 h 616"/>
                <a:gd name="T20" fmla="*/ 72 w 171"/>
                <a:gd name="T21" fmla="*/ 327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1" h="616">
                  <a:moveTo>
                    <a:pt x="72" y="327"/>
                  </a:moveTo>
                  <a:cubicBezTo>
                    <a:pt x="64" y="284"/>
                    <a:pt x="45" y="244"/>
                    <a:pt x="36" y="201"/>
                  </a:cubicBezTo>
                  <a:cubicBezTo>
                    <a:pt x="27" y="158"/>
                    <a:pt x="15" y="115"/>
                    <a:pt x="15" y="71"/>
                  </a:cubicBezTo>
                  <a:cubicBezTo>
                    <a:pt x="15" y="45"/>
                    <a:pt x="22" y="21"/>
                    <a:pt x="34" y="0"/>
                  </a:cubicBezTo>
                  <a:cubicBezTo>
                    <a:pt x="0" y="35"/>
                    <a:pt x="10" y="87"/>
                    <a:pt x="27" y="181"/>
                  </a:cubicBezTo>
                  <a:cubicBezTo>
                    <a:pt x="36" y="233"/>
                    <a:pt x="49" y="265"/>
                    <a:pt x="68" y="340"/>
                  </a:cubicBezTo>
                  <a:cubicBezTo>
                    <a:pt x="86" y="416"/>
                    <a:pt x="118" y="483"/>
                    <a:pt x="145" y="548"/>
                  </a:cubicBezTo>
                  <a:cubicBezTo>
                    <a:pt x="152" y="565"/>
                    <a:pt x="162" y="590"/>
                    <a:pt x="171" y="616"/>
                  </a:cubicBezTo>
                  <a:cubicBezTo>
                    <a:pt x="171" y="616"/>
                    <a:pt x="171" y="616"/>
                    <a:pt x="171" y="616"/>
                  </a:cubicBezTo>
                  <a:cubicBezTo>
                    <a:pt x="165" y="591"/>
                    <a:pt x="119" y="475"/>
                    <a:pt x="106" y="445"/>
                  </a:cubicBezTo>
                  <a:cubicBezTo>
                    <a:pt x="89" y="406"/>
                    <a:pt x="80" y="368"/>
                    <a:pt x="72" y="32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54"/>
            <p:cNvSpPr>
              <a:spLocks/>
            </p:cNvSpPr>
            <p:nvPr/>
          </p:nvSpPr>
          <p:spPr bwMode="auto">
            <a:xfrm>
              <a:off x="5608637" y="4746625"/>
              <a:ext cx="223837" cy="179388"/>
            </a:xfrm>
            <a:custGeom>
              <a:avLst/>
              <a:gdLst>
                <a:gd name="T0" fmla="*/ 213 w 213"/>
                <a:gd name="T1" fmla="*/ 117 h 170"/>
                <a:gd name="T2" fmla="*/ 125 w 213"/>
                <a:gd name="T3" fmla="*/ 159 h 170"/>
                <a:gd name="T4" fmla="*/ 0 w 213"/>
                <a:gd name="T5" fmla="*/ 0 h 170"/>
                <a:gd name="T6" fmla="*/ 132 w 213"/>
                <a:gd name="T7" fmla="*/ 166 h 170"/>
                <a:gd name="T8" fmla="*/ 195 w 213"/>
                <a:gd name="T9" fmla="*/ 135 h 170"/>
                <a:gd name="T10" fmla="*/ 213 w 213"/>
                <a:gd name="T11" fmla="*/ 117 h 170"/>
              </a:gdLst>
              <a:ahLst/>
              <a:cxnLst>
                <a:cxn ang="0">
                  <a:pos x="T0" y="T1"/>
                </a:cxn>
                <a:cxn ang="0">
                  <a:pos x="T2" y="T3"/>
                </a:cxn>
                <a:cxn ang="0">
                  <a:pos x="T4" y="T5"/>
                </a:cxn>
                <a:cxn ang="0">
                  <a:pos x="T6" y="T7"/>
                </a:cxn>
                <a:cxn ang="0">
                  <a:pos x="T8" y="T9"/>
                </a:cxn>
                <a:cxn ang="0">
                  <a:pos x="T10" y="T11"/>
                </a:cxn>
              </a:cxnLst>
              <a:rect l="0" t="0" r="r" b="b"/>
              <a:pathLst>
                <a:path w="213" h="170">
                  <a:moveTo>
                    <a:pt x="213" y="117"/>
                  </a:moveTo>
                  <a:cubicBezTo>
                    <a:pt x="188" y="133"/>
                    <a:pt x="164" y="170"/>
                    <a:pt x="125" y="159"/>
                  </a:cubicBezTo>
                  <a:cubicBezTo>
                    <a:pt x="85" y="148"/>
                    <a:pt x="27" y="96"/>
                    <a:pt x="0" y="0"/>
                  </a:cubicBezTo>
                  <a:cubicBezTo>
                    <a:pt x="14" y="75"/>
                    <a:pt x="85" y="168"/>
                    <a:pt x="132" y="166"/>
                  </a:cubicBezTo>
                  <a:cubicBezTo>
                    <a:pt x="156" y="165"/>
                    <a:pt x="177" y="151"/>
                    <a:pt x="195" y="135"/>
                  </a:cubicBezTo>
                  <a:cubicBezTo>
                    <a:pt x="197" y="134"/>
                    <a:pt x="205" y="126"/>
                    <a:pt x="213" y="11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55"/>
            <p:cNvSpPr>
              <a:spLocks/>
            </p:cNvSpPr>
            <p:nvPr/>
          </p:nvSpPr>
          <p:spPr bwMode="auto">
            <a:xfrm>
              <a:off x="6126162" y="4929188"/>
              <a:ext cx="125412" cy="58738"/>
            </a:xfrm>
            <a:custGeom>
              <a:avLst/>
              <a:gdLst>
                <a:gd name="T0" fmla="*/ 87 w 120"/>
                <a:gd name="T1" fmla="*/ 52 h 55"/>
                <a:gd name="T2" fmla="*/ 120 w 120"/>
                <a:gd name="T3" fmla="*/ 35 h 55"/>
                <a:gd name="T4" fmla="*/ 70 w 120"/>
                <a:gd name="T5" fmla="*/ 42 h 55"/>
                <a:gd name="T6" fmla="*/ 0 w 120"/>
                <a:gd name="T7" fmla="*/ 0 h 55"/>
                <a:gd name="T8" fmla="*/ 42 w 120"/>
                <a:gd name="T9" fmla="*/ 39 h 55"/>
                <a:gd name="T10" fmla="*/ 87 w 120"/>
                <a:gd name="T11" fmla="*/ 52 h 55"/>
              </a:gdLst>
              <a:ahLst/>
              <a:cxnLst>
                <a:cxn ang="0">
                  <a:pos x="T0" y="T1"/>
                </a:cxn>
                <a:cxn ang="0">
                  <a:pos x="T2" y="T3"/>
                </a:cxn>
                <a:cxn ang="0">
                  <a:pos x="T4" y="T5"/>
                </a:cxn>
                <a:cxn ang="0">
                  <a:pos x="T6" y="T7"/>
                </a:cxn>
                <a:cxn ang="0">
                  <a:pos x="T8" y="T9"/>
                </a:cxn>
                <a:cxn ang="0">
                  <a:pos x="T10" y="T11"/>
                </a:cxn>
              </a:cxnLst>
              <a:rect l="0" t="0" r="r" b="b"/>
              <a:pathLst>
                <a:path w="120" h="55">
                  <a:moveTo>
                    <a:pt x="87" y="52"/>
                  </a:moveTo>
                  <a:cubicBezTo>
                    <a:pt x="98" y="51"/>
                    <a:pt x="110" y="43"/>
                    <a:pt x="120" y="35"/>
                  </a:cubicBezTo>
                  <a:cubicBezTo>
                    <a:pt x="102" y="40"/>
                    <a:pt x="90" y="50"/>
                    <a:pt x="70" y="42"/>
                  </a:cubicBezTo>
                  <a:cubicBezTo>
                    <a:pt x="35" y="28"/>
                    <a:pt x="20" y="12"/>
                    <a:pt x="0" y="0"/>
                  </a:cubicBezTo>
                  <a:cubicBezTo>
                    <a:pt x="13" y="13"/>
                    <a:pt x="22" y="25"/>
                    <a:pt x="42" y="39"/>
                  </a:cubicBezTo>
                  <a:cubicBezTo>
                    <a:pt x="55" y="49"/>
                    <a:pt x="70" y="55"/>
                    <a:pt x="87" y="52"/>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56"/>
            <p:cNvSpPr>
              <a:spLocks/>
            </p:cNvSpPr>
            <p:nvPr/>
          </p:nvSpPr>
          <p:spPr bwMode="auto">
            <a:xfrm>
              <a:off x="5961062" y="4918075"/>
              <a:ext cx="76200" cy="36513"/>
            </a:xfrm>
            <a:custGeom>
              <a:avLst/>
              <a:gdLst>
                <a:gd name="T0" fmla="*/ 73 w 73"/>
                <a:gd name="T1" fmla="*/ 7 h 35"/>
                <a:gd name="T2" fmla="*/ 29 w 73"/>
                <a:gd name="T3" fmla="*/ 14 h 35"/>
                <a:gd name="T4" fmla="*/ 0 w 73"/>
                <a:gd name="T5" fmla="*/ 0 h 35"/>
                <a:gd name="T6" fmla="*/ 73 w 73"/>
                <a:gd name="T7" fmla="*/ 7 h 35"/>
              </a:gdLst>
              <a:ahLst/>
              <a:cxnLst>
                <a:cxn ang="0">
                  <a:pos x="T0" y="T1"/>
                </a:cxn>
                <a:cxn ang="0">
                  <a:pos x="T2" y="T3"/>
                </a:cxn>
                <a:cxn ang="0">
                  <a:pos x="T4" y="T5"/>
                </a:cxn>
                <a:cxn ang="0">
                  <a:pos x="T6" y="T7"/>
                </a:cxn>
              </a:cxnLst>
              <a:rect l="0" t="0" r="r" b="b"/>
              <a:pathLst>
                <a:path w="73" h="35">
                  <a:moveTo>
                    <a:pt x="73" y="7"/>
                  </a:moveTo>
                  <a:cubicBezTo>
                    <a:pt x="64" y="14"/>
                    <a:pt x="53" y="19"/>
                    <a:pt x="29" y="14"/>
                  </a:cubicBezTo>
                  <a:cubicBezTo>
                    <a:pt x="17" y="11"/>
                    <a:pt x="8" y="6"/>
                    <a:pt x="0" y="0"/>
                  </a:cubicBezTo>
                  <a:cubicBezTo>
                    <a:pt x="29" y="26"/>
                    <a:pt x="56" y="35"/>
                    <a:pt x="73" y="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57"/>
            <p:cNvSpPr>
              <a:spLocks noEditPoints="1"/>
            </p:cNvSpPr>
            <p:nvPr/>
          </p:nvSpPr>
          <p:spPr bwMode="auto">
            <a:xfrm>
              <a:off x="5284787" y="5110163"/>
              <a:ext cx="1041400" cy="2089150"/>
            </a:xfrm>
            <a:custGeom>
              <a:avLst/>
              <a:gdLst>
                <a:gd name="T0" fmla="*/ 39 w 994"/>
                <a:gd name="T1" fmla="*/ 27 h 1994"/>
                <a:gd name="T2" fmla="*/ 22 w 994"/>
                <a:gd name="T3" fmla="*/ 58 h 1994"/>
                <a:gd name="T4" fmla="*/ 4 w 994"/>
                <a:gd name="T5" fmla="*/ 77 h 1994"/>
                <a:gd name="T6" fmla="*/ 0 w 994"/>
                <a:gd name="T7" fmla="*/ 74 h 1994"/>
                <a:gd name="T8" fmla="*/ 92 w 994"/>
                <a:gd name="T9" fmla="*/ 269 h 1994"/>
                <a:gd name="T10" fmla="*/ 128 w 994"/>
                <a:gd name="T11" fmla="*/ 402 h 1994"/>
                <a:gd name="T12" fmla="*/ 350 w 994"/>
                <a:gd name="T13" fmla="*/ 697 h 1994"/>
                <a:gd name="T14" fmla="*/ 445 w 994"/>
                <a:gd name="T15" fmla="*/ 774 h 1994"/>
                <a:gd name="T16" fmla="*/ 581 w 994"/>
                <a:gd name="T17" fmla="*/ 1015 h 1994"/>
                <a:gd name="T18" fmla="*/ 876 w 994"/>
                <a:gd name="T19" fmla="*/ 1729 h 1994"/>
                <a:gd name="T20" fmla="*/ 968 w 994"/>
                <a:gd name="T21" fmla="*/ 1994 h 1994"/>
                <a:gd name="T22" fmla="*/ 994 w 994"/>
                <a:gd name="T23" fmla="*/ 1970 h 1994"/>
                <a:gd name="T24" fmla="*/ 978 w 994"/>
                <a:gd name="T25" fmla="*/ 1921 h 1994"/>
                <a:gd name="T26" fmla="*/ 920 w 994"/>
                <a:gd name="T27" fmla="*/ 1783 h 1994"/>
                <a:gd name="T28" fmla="*/ 818 w 994"/>
                <a:gd name="T29" fmla="*/ 1565 h 1994"/>
                <a:gd name="T30" fmla="*/ 743 w 994"/>
                <a:gd name="T31" fmla="*/ 1356 h 1994"/>
                <a:gd name="T32" fmla="*/ 649 w 994"/>
                <a:gd name="T33" fmla="*/ 1150 h 1994"/>
                <a:gd name="T34" fmla="*/ 573 w 994"/>
                <a:gd name="T35" fmla="*/ 950 h 1994"/>
                <a:gd name="T36" fmla="*/ 394 w 994"/>
                <a:gd name="T37" fmla="*/ 723 h 1994"/>
                <a:gd name="T38" fmla="*/ 317 w 994"/>
                <a:gd name="T39" fmla="*/ 654 h 1994"/>
                <a:gd name="T40" fmla="*/ 123 w 994"/>
                <a:gd name="T41" fmla="*/ 370 h 1994"/>
                <a:gd name="T42" fmla="*/ 101 w 994"/>
                <a:gd name="T43" fmla="*/ 274 h 1994"/>
                <a:gd name="T44" fmla="*/ 60 w 994"/>
                <a:gd name="T45" fmla="*/ 195 h 1994"/>
                <a:gd name="T46" fmla="*/ 43 w 994"/>
                <a:gd name="T47" fmla="*/ 155 h 1994"/>
                <a:gd name="T48" fmla="*/ 31 w 994"/>
                <a:gd name="T49" fmla="*/ 119 h 1994"/>
                <a:gd name="T50" fmla="*/ 41 w 994"/>
                <a:gd name="T51" fmla="*/ 84 h 1994"/>
                <a:gd name="T52" fmla="*/ 20 w 994"/>
                <a:gd name="T53" fmla="*/ 115 h 1994"/>
                <a:gd name="T54" fmla="*/ 14 w 994"/>
                <a:gd name="T55" fmla="*/ 101 h 1994"/>
                <a:gd name="T56" fmla="*/ 16 w 994"/>
                <a:gd name="T57" fmla="*/ 86 h 1994"/>
                <a:gd name="T58" fmla="*/ 31 w 994"/>
                <a:gd name="T59" fmla="*/ 57 h 1994"/>
                <a:gd name="T60" fmla="*/ 45 w 994"/>
                <a:gd name="T61" fmla="*/ 29 h 1994"/>
                <a:gd name="T62" fmla="*/ 63 w 994"/>
                <a:gd name="T63" fmla="*/ 0 h 1994"/>
                <a:gd name="T64" fmla="*/ 39 w 994"/>
                <a:gd name="T65" fmla="*/ 27 h 1994"/>
                <a:gd name="T66" fmla="*/ 335 w 994"/>
                <a:gd name="T67" fmla="*/ 677 h 1994"/>
                <a:gd name="T68" fmla="*/ 337 w 994"/>
                <a:gd name="T69" fmla="*/ 679 h 1994"/>
                <a:gd name="T70" fmla="*/ 333 w 994"/>
                <a:gd name="T71" fmla="*/ 674 h 1994"/>
                <a:gd name="T72" fmla="*/ 335 w 994"/>
                <a:gd name="T73" fmla="*/ 677 h 1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4" h="1994">
                  <a:moveTo>
                    <a:pt x="39" y="27"/>
                  </a:moveTo>
                  <a:cubicBezTo>
                    <a:pt x="32" y="37"/>
                    <a:pt x="27" y="48"/>
                    <a:pt x="22" y="58"/>
                  </a:cubicBezTo>
                  <a:cubicBezTo>
                    <a:pt x="19" y="62"/>
                    <a:pt x="11" y="78"/>
                    <a:pt x="4" y="77"/>
                  </a:cubicBezTo>
                  <a:cubicBezTo>
                    <a:pt x="2" y="76"/>
                    <a:pt x="1" y="75"/>
                    <a:pt x="0" y="74"/>
                  </a:cubicBezTo>
                  <a:cubicBezTo>
                    <a:pt x="13" y="134"/>
                    <a:pt x="88" y="249"/>
                    <a:pt x="92" y="269"/>
                  </a:cubicBezTo>
                  <a:cubicBezTo>
                    <a:pt x="96" y="290"/>
                    <a:pt x="109" y="375"/>
                    <a:pt x="128" y="402"/>
                  </a:cubicBezTo>
                  <a:cubicBezTo>
                    <a:pt x="154" y="440"/>
                    <a:pt x="296" y="649"/>
                    <a:pt x="350" y="697"/>
                  </a:cubicBezTo>
                  <a:cubicBezTo>
                    <a:pt x="380" y="733"/>
                    <a:pt x="419" y="753"/>
                    <a:pt x="445" y="774"/>
                  </a:cubicBezTo>
                  <a:cubicBezTo>
                    <a:pt x="474" y="799"/>
                    <a:pt x="532" y="894"/>
                    <a:pt x="581" y="1015"/>
                  </a:cubicBezTo>
                  <a:cubicBezTo>
                    <a:pt x="629" y="1136"/>
                    <a:pt x="876" y="1729"/>
                    <a:pt x="876" y="1729"/>
                  </a:cubicBezTo>
                  <a:cubicBezTo>
                    <a:pt x="912" y="1818"/>
                    <a:pt x="946" y="1933"/>
                    <a:pt x="968" y="1994"/>
                  </a:cubicBezTo>
                  <a:cubicBezTo>
                    <a:pt x="974" y="1989"/>
                    <a:pt x="983" y="1981"/>
                    <a:pt x="994" y="1970"/>
                  </a:cubicBezTo>
                  <a:cubicBezTo>
                    <a:pt x="990" y="1951"/>
                    <a:pt x="981" y="1929"/>
                    <a:pt x="978" y="1921"/>
                  </a:cubicBezTo>
                  <a:cubicBezTo>
                    <a:pt x="963" y="1874"/>
                    <a:pt x="942" y="1828"/>
                    <a:pt x="920" y="1783"/>
                  </a:cubicBezTo>
                  <a:cubicBezTo>
                    <a:pt x="885" y="1711"/>
                    <a:pt x="845" y="1641"/>
                    <a:pt x="818" y="1565"/>
                  </a:cubicBezTo>
                  <a:cubicBezTo>
                    <a:pt x="793" y="1495"/>
                    <a:pt x="772" y="1424"/>
                    <a:pt x="743" y="1356"/>
                  </a:cubicBezTo>
                  <a:cubicBezTo>
                    <a:pt x="714" y="1287"/>
                    <a:pt x="678" y="1220"/>
                    <a:pt x="649" y="1150"/>
                  </a:cubicBezTo>
                  <a:cubicBezTo>
                    <a:pt x="622" y="1084"/>
                    <a:pt x="603" y="1015"/>
                    <a:pt x="573" y="950"/>
                  </a:cubicBezTo>
                  <a:cubicBezTo>
                    <a:pt x="507" y="806"/>
                    <a:pt x="477" y="772"/>
                    <a:pt x="394" y="723"/>
                  </a:cubicBezTo>
                  <a:cubicBezTo>
                    <a:pt x="365" y="706"/>
                    <a:pt x="343" y="684"/>
                    <a:pt x="317" y="654"/>
                  </a:cubicBezTo>
                  <a:cubicBezTo>
                    <a:pt x="221" y="531"/>
                    <a:pt x="126" y="384"/>
                    <a:pt x="123" y="370"/>
                  </a:cubicBezTo>
                  <a:cubicBezTo>
                    <a:pt x="116" y="338"/>
                    <a:pt x="111" y="305"/>
                    <a:pt x="101" y="274"/>
                  </a:cubicBezTo>
                  <a:cubicBezTo>
                    <a:pt x="91" y="246"/>
                    <a:pt x="72" y="222"/>
                    <a:pt x="60" y="195"/>
                  </a:cubicBezTo>
                  <a:cubicBezTo>
                    <a:pt x="54" y="182"/>
                    <a:pt x="50" y="168"/>
                    <a:pt x="43" y="155"/>
                  </a:cubicBezTo>
                  <a:cubicBezTo>
                    <a:pt x="36" y="143"/>
                    <a:pt x="27" y="133"/>
                    <a:pt x="31" y="119"/>
                  </a:cubicBezTo>
                  <a:cubicBezTo>
                    <a:pt x="32" y="113"/>
                    <a:pt x="48" y="90"/>
                    <a:pt x="41" y="84"/>
                  </a:cubicBezTo>
                  <a:cubicBezTo>
                    <a:pt x="33" y="76"/>
                    <a:pt x="22" y="111"/>
                    <a:pt x="20" y="115"/>
                  </a:cubicBezTo>
                  <a:cubicBezTo>
                    <a:pt x="17" y="113"/>
                    <a:pt x="15" y="104"/>
                    <a:pt x="14" y="101"/>
                  </a:cubicBezTo>
                  <a:cubicBezTo>
                    <a:pt x="13" y="95"/>
                    <a:pt x="14" y="92"/>
                    <a:pt x="16" y="86"/>
                  </a:cubicBezTo>
                  <a:cubicBezTo>
                    <a:pt x="20" y="76"/>
                    <a:pt x="25" y="66"/>
                    <a:pt x="31" y="57"/>
                  </a:cubicBezTo>
                  <a:cubicBezTo>
                    <a:pt x="36" y="48"/>
                    <a:pt x="39" y="38"/>
                    <a:pt x="45" y="29"/>
                  </a:cubicBezTo>
                  <a:cubicBezTo>
                    <a:pt x="50" y="23"/>
                    <a:pt x="69" y="9"/>
                    <a:pt x="63" y="0"/>
                  </a:cubicBezTo>
                  <a:cubicBezTo>
                    <a:pt x="55" y="9"/>
                    <a:pt x="46" y="17"/>
                    <a:pt x="39" y="27"/>
                  </a:cubicBezTo>
                  <a:close/>
                  <a:moveTo>
                    <a:pt x="335" y="677"/>
                  </a:moveTo>
                  <a:cubicBezTo>
                    <a:pt x="336" y="677"/>
                    <a:pt x="336" y="678"/>
                    <a:pt x="337" y="679"/>
                  </a:cubicBezTo>
                  <a:cubicBezTo>
                    <a:pt x="335" y="677"/>
                    <a:pt x="334" y="676"/>
                    <a:pt x="333" y="674"/>
                  </a:cubicBezTo>
                  <a:cubicBezTo>
                    <a:pt x="334" y="675"/>
                    <a:pt x="334" y="676"/>
                    <a:pt x="335" y="67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58"/>
            <p:cNvSpPr>
              <a:spLocks/>
            </p:cNvSpPr>
            <p:nvPr/>
          </p:nvSpPr>
          <p:spPr bwMode="auto">
            <a:xfrm>
              <a:off x="5307012" y="4319588"/>
              <a:ext cx="138112" cy="101600"/>
            </a:xfrm>
            <a:custGeom>
              <a:avLst/>
              <a:gdLst>
                <a:gd name="T0" fmla="*/ 1 w 131"/>
                <a:gd name="T1" fmla="*/ 41 h 96"/>
                <a:gd name="T2" fmla="*/ 63 w 131"/>
                <a:gd name="T3" fmla="*/ 48 h 96"/>
                <a:gd name="T4" fmla="*/ 113 w 131"/>
                <a:gd name="T5" fmla="*/ 0 h 96"/>
                <a:gd name="T6" fmla="*/ 124 w 131"/>
                <a:gd name="T7" fmla="*/ 35 h 96"/>
                <a:gd name="T8" fmla="*/ 131 w 131"/>
                <a:gd name="T9" fmla="*/ 57 h 96"/>
                <a:gd name="T10" fmla="*/ 76 w 131"/>
                <a:gd name="T11" fmla="*/ 57 h 96"/>
                <a:gd name="T12" fmla="*/ 24 w 131"/>
                <a:gd name="T13" fmla="*/ 96 h 96"/>
                <a:gd name="T14" fmla="*/ 8 w 131"/>
                <a:gd name="T15" fmla="*/ 74 h 96"/>
                <a:gd name="T16" fmla="*/ 1 w 131"/>
                <a:gd name="T1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96">
                  <a:moveTo>
                    <a:pt x="1" y="41"/>
                  </a:moveTo>
                  <a:cubicBezTo>
                    <a:pt x="5" y="47"/>
                    <a:pt x="43" y="57"/>
                    <a:pt x="63" y="48"/>
                  </a:cubicBezTo>
                  <a:cubicBezTo>
                    <a:pt x="74" y="43"/>
                    <a:pt x="119" y="29"/>
                    <a:pt x="113" y="0"/>
                  </a:cubicBezTo>
                  <a:cubicBezTo>
                    <a:pt x="112" y="5"/>
                    <a:pt x="121" y="25"/>
                    <a:pt x="124" y="35"/>
                  </a:cubicBezTo>
                  <a:cubicBezTo>
                    <a:pt x="126" y="43"/>
                    <a:pt x="128" y="50"/>
                    <a:pt x="131" y="57"/>
                  </a:cubicBezTo>
                  <a:cubicBezTo>
                    <a:pt x="124" y="47"/>
                    <a:pt x="85" y="53"/>
                    <a:pt x="76" y="57"/>
                  </a:cubicBezTo>
                  <a:cubicBezTo>
                    <a:pt x="62" y="62"/>
                    <a:pt x="23" y="86"/>
                    <a:pt x="24" y="96"/>
                  </a:cubicBezTo>
                  <a:cubicBezTo>
                    <a:pt x="25" y="87"/>
                    <a:pt x="12" y="81"/>
                    <a:pt x="8" y="74"/>
                  </a:cubicBezTo>
                  <a:cubicBezTo>
                    <a:pt x="3" y="66"/>
                    <a:pt x="0" y="54"/>
                    <a:pt x="1" y="41"/>
                  </a:cubicBez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59"/>
            <p:cNvSpPr>
              <a:spLocks/>
            </p:cNvSpPr>
            <p:nvPr/>
          </p:nvSpPr>
          <p:spPr bwMode="auto">
            <a:xfrm>
              <a:off x="5322887" y="4438650"/>
              <a:ext cx="127000" cy="50800"/>
            </a:xfrm>
            <a:custGeom>
              <a:avLst/>
              <a:gdLst>
                <a:gd name="T0" fmla="*/ 122 w 122"/>
                <a:gd name="T1" fmla="*/ 1 h 49"/>
                <a:gd name="T2" fmla="*/ 32 w 122"/>
                <a:gd name="T3" fmla="*/ 20 h 49"/>
                <a:gd name="T4" fmla="*/ 28 w 122"/>
                <a:gd name="T5" fmla="*/ 49 h 49"/>
                <a:gd name="T6" fmla="*/ 84 w 122"/>
                <a:gd name="T7" fmla="*/ 38 h 49"/>
                <a:gd name="T8" fmla="*/ 120 w 122"/>
                <a:gd name="T9" fmla="*/ 0 h 49"/>
                <a:gd name="T10" fmla="*/ 122 w 122"/>
                <a:gd name="T11" fmla="*/ 1 h 49"/>
              </a:gdLst>
              <a:ahLst/>
              <a:cxnLst>
                <a:cxn ang="0">
                  <a:pos x="T0" y="T1"/>
                </a:cxn>
                <a:cxn ang="0">
                  <a:pos x="T2" y="T3"/>
                </a:cxn>
                <a:cxn ang="0">
                  <a:pos x="T4" y="T5"/>
                </a:cxn>
                <a:cxn ang="0">
                  <a:pos x="T6" y="T7"/>
                </a:cxn>
                <a:cxn ang="0">
                  <a:pos x="T8" y="T9"/>
                </a:cxn>
                <a:cxn ang="0">
                  <a:pos x="T10" y="T11"/>
                </a:cxn>
              </a:cxnLst>
              <a:rect l="0" t="0" r="r" b="b"/>
              <a:pathLst>
                <a:path w="122" h="49">
                  <a:moveTo>
                    <a:pt x="122" y="1"/>
                  </a:moveTo>
                  <a:cubicBezTo>
                    <a:pt x="91" y="9"/>
                    <a:pt x="60" y="5"/>
                    <a:pt x="32" y="20"/>
                  </a:cubicBezTo>
                  <a:cubicBezTo>
                    <a:pt x="16" y="28"/>
                    <a:pt x="0" y="48"/>
                    <a:pt x="28" y="49"/>
                  </a:cubicBezTo>
                  <a:cubicBezTo>
                    <a:pt x="46" y="49"/>
                    <a:pt x="67" y="44"/>
                    <a:pt x="84" y="38"/>
                  </a:cubicBezTo>
                  <a:cubicBezTo>
                    <a:pt x="103" y="31"/>
                    <a:pt x="121" y="22"/>
                    <a:pt x="120" y="0"/>
                  </a:cubicBezTo>
                  <a:lnTo>
                    <a:pt x="122" y="1"/>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60"/>
            <p:cNvSpPr>
              <a:spLocks/>
            </p:cNvSpPr>
            <p:nvPr/>
          </p:nvSpPr>
          <p:spPr bwMode="auto">
            <a:xfrm>
              <a:off x="5370512" y="4565650"/>
              <a:ext cx="174625" cy="58738"/>
            </a:xfrm>
            <a:custGeom>
              <a:avLst/>
              <a:gdLst>
                <a:gd name="T0" fmla="*/ 160 w 166"/>
                <a:gd name="T1" fmla="*/ 50 h 56"/>
                <a:gd name="T2" fmla="*/ 83 w 166"/>
                <a:gd name="T3" fmla="*/ 17 h 56"/>
                <a:gd name="T4" fmla="*/ 52 w 166"/>
                <a:gd name="T5" fmla="*/ 27 h 56"/>
                <a:gd name="T6" fmla="*/ 17 w 166"/>
                <a:gd name="T7" fmla="*/ 46 h 56"/>
                <a:gd name="T8" fmla="*/ 1 w 166"/>
                <a:gd name="T9" fmla="*/ 44 h 56"/>
                <a:gd name="T10" fmla="*/ 30 w 166"/>
                <a:gd name="T11" fmla="*/ 14 h 56"/>
                <a:gd name="T12" fmla="*/ 70 w 166"/>
                <a:gd name="T13" fmla="*/ 6 h 56"/>
                <a:gd name="T14" fmla="*/ 104 w 166"/>
                <a:gd name="T15" fmla="*/ 1 h 56"/>
                <a:gd name="T16" fmla="*/ 166 w 166"/>
                <a:gd name="T17" fmla="*/ 53 h 56"/>
                <a:gd name="T18" fmla="*/ 160 w 166"/>
                <a:gd name="T19" fmla="*/ 5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56">
                  <a:moveTo>
                    <a:pt x="160" y="50"/>
                  </a:moveTo>
                  <a:cubicBezTo>
                    <a:pt x="132" y="22"/>
                    <a:pt x="112" y="13"/>
                    <a:pt x="83" y="17"/>
                  </a:cubicBezTo>
                  <a:cubicBezTo>
                    <a:pt x="73" y="18"/>
                    <a:pt x="62" y="24"/>
                    <a:pt x="52" y="27"/>
                  </a:cubicBezTo>
                  <a:cubicBezTo>
                    <a:pt x="39" y="31"/>
                    <a:pt x="29" y="40"/>
                    <a:pt x="17" y="46"/>
                  </a:cubicBezTo>
                  <a:cubicBezTo>
                    <a:pt x="10" y="51"/>
                    <a:pt x="0" y="56"/>
                    <a:pt x="1" y="44"/>
                  </a:cubicBezTo>
                  <a:cubicBezTo>
                    <a:pt x="3" y="31"/>
                    <a:pt x="20" y="18"/>
                    <a:pt x="30" y="14"/>
                  </a:cubicBezTo>
                  <a:cubicBezTo>
                    <a:pt x="43" y="8"/>
                    <a:pt x="56" y="8"/>
                    <a:pt x="70" y="6"/>
                  </a:cubicBezTo>
                  <a:cubicBezTo>
                    <a:pt x="81" y="4"/>
                    <a:pt x="92" y="0"/>
                    <a:pt x="104" y="1"/>
                  </a:cubicBezTo>
                  <a:cubicBezTo>
                    <a:pt x="130" y="3"/>
                    <a:pt x="154" y="31"/>
                    <a:pt x="166" y="53"/>
                  </a:cubicBezTo>
                  <a:lnTo>
                    <a:pt x="160" y="50"/>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1"/>
            <p:cNvSpPr>
              <a:spLocks/>
            </p:cNvSpPr>
            <p:nvPr/>
          </p:nvSpPr>
          <p:spPr bwMode="auto">
            <a:xfrm>
              <a:off x="5461000" y="4670425"/>
              <a:ext cx="93662" cy="36513"/>
            </a:xfrm>
            <a:custGeom>
              <a:avLst/>
              <a:gdLst>
                <a:gd name="T0" fmla="*/ 51 w 89"/>
                <a:gd name="T1" fmla="*/ 3 h 36"/>
                <a:gd name="T2" fmla="*/ 0 w 89"/>
                <a:gd name="T3" fmla="*/ 18 h 36"/>
                <a:gd name="T4" fmla="*/ 56 w 89"/>
                <a:gd name="T5" fmla="*/ 9 h 36"/>
                <a:gd name="T6" fmla="*/ 81 w 89"/>
                <a:gd name="T7" fmla="*/ 3 h 36"/>
                <a:gd name="T8" fmla="*/ 51 w 89"/>
                <a:gd name="T9" fmla="*/ 3 h 36"/>
              </a:gdLst>
              <a:ahLst/>
              <a:cxnLst>
                <a:cxn ang="0">
                  <a:pos x="T0" y="T1"/>
                </a:cxn>
                <a:cxn ang="0">
                  <a:pos x="T2" y="T3"/>
                </a:cxn>
                <a:cxn ang="0">
                  <a:pos x="T4" y="T5"/>
                </a:cxn>
                <a:cxn ang="0">
                  <a:pos x="T6" y="T7"/>
                </a:cxn>
                <a:cxn ang="0">
                  <a:pos x="T8" y="T9"/>
                </a:cxn>
              </a:cxnLst>
              <a:rect l="0" t="0" r="r" b="b"/>
              <a:pathLst>
                <a:path w="89" h="36">
                  <a:moveTo>
                    <a:pt x="51" y="3"/>
                  </a:moveTo>
                  <a:cubicBezTo>
                    <a:pt x="36" y="6"/>
                    <a:pt x="8" y="4"/>
                    <a:pt x="0" y="18"/>
                  </a:cubicBezTo>
                  <a:cubicBezTo>
                    <a:pt x="8" y="36"/>
                    <a:pt x="45" y="11"/>
                    <a:pt x="56" y="9"/>
                  </a:cubicBezTo>
                  <a:cubicBezTo>
                    <a:pt x="64" y="7"/>
                    <a:pt x="72" y="4"/>
                    <a:pt x="81" y="3"/>
                  </a:cubicBezTo>
                  <a:cubicBezTo>
                    <a:pt x="89" y="3"/>
                    <a:pt x="66" y="0"/>
                    <a:pt x="51" y="3"/>
                  </a:cubicBez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62"/>
            <p:cNvSpPr>
              <a:spLocks/>
            </p:cNvSpPr>
            <p:nvPr/>
          </p:nvSpPr>
          <p:spPr bwMode="auto">
            <a:xfrm>
              <a:off x="5421312" y="4635500"/>
              <a:ext cx="92075" cy="36513"/>
            </a:xfrm>
            <a:custGeom>
              <a:avLst/>
              <a:gdLst>
                <a:gd name="T0" fmla="*/ 86 w 87"/>
                <a:gd name="T1" fmla="*/ 0 h 35"/>
                <a:gd name="T2" fmla="*/ 40 w 87"/>
                <a:gd name="T3" fmla="*/ 14 h 35"/>
                <a:gd name="T4" fmla="*/ 0 w 87"/>
                <a:gd name="T5" fmla="*/ 22 h 35"/>
                <a:gd name="T6" fmla="*/ 45 w 87"/>
                <a:gd name="T7" fmla="*/ 8 h 35"/>
                <a:gd name="T8" fmla="*/ 87 w 87"/>
                <a:gd name="T9" fmla="*/ 2 h 35"/>
                <a:gd name="T10" fmla="*/ 86 w 87"/>
                <a:gd name="T11" fmla="*/ 0 h 35"/>
              </a:gdLst>
              <a:ahLst/>
              <a:cxnLst>
                <a:cxn ang="0">
                  <a:pos x="T0" y="T1"/>
                </a:cxn>
                <a:cxn ang="0">
                  <a:pos x="T2" y="T3"/>
                </a:cxn>
                <a:cxn ang="0">
                  <a:pos x="T4" y="T5"/>
                </a:cxn>
                <a:cxn ang="0">
                  <a:pos x="T6" y="T7"/>
                </a:cxn>
                <a:cxn ang="0">
                  <a:pos x="T8" y="T9"/>
                </a:cxn>
                <a:cxn ang="0">
                  <a:pos x="T10" y="T11"/>
                </a:cxn>
              </a:cxnLst>
              <a:rect l="0" t="0" r="r" b="b"/>
              <a:pathLst>
                <a:path w="87" h="35">
                  <a:moveTo>
                    <a:pt x="86" y="0"/>
                  </a:moveTo>
                  <a:cubicBezTo>
                    <a:pt x="70" y="5"/>
                    <a:pt x="56" y="9"/>
                    <a:pt x="40" y="14"/>
                  </a:cubicBezTo>
                  <a:cubicBezTo>
                    <a:pt x="32" y="16"/>
                    <a:pt x="6" y="35"/>
                    <a:pt x="0" y="22"/>
                  </a:cubicBezTo>
                  <a:cubicBezTo>
                    <a:pt x="7" y="10"/>
                    <a:pt x="32" y="10"/>
                    <a:pt x="45" y="8"/>
                  </a:cubicBezTo>
                  <a:cubicBezTo>
                    <a:pt x="59" y="6"/>
                    <a:pt x="74" y="3"/>
                    <a:pt x="87" y="2"/>
                  </a:cubicBezTo>
                  <a:lnTo>
                    <a:pt x="86" y="0"/>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63"/>
            <p:cNvSpPr>
              <a:spLocks/>
            </p:cNvSpPr>
            <p:nvPr/>
          </p:nvSpPr>
          <p:spPr bwMode="auto">
            <a:xfrm>
              <a:off x="5429250" y="4605338"/>
              <a:ext cx="63500" cy="28575"/>
            </a:xfrm>
            <a:custGeom>
              <a:avLst/>
              <a:gdLst>
                <a:gd name="T0" fmla="*/ 60 w 61"/>
                <a:gd name="T1" fmla="*/ 20 h 27"/>
                <a:gd name="T2" fmla="*/ 22 w 61"/>
                <a:gd name="T3" fmla="*/ 21 h 27"/>
                <a:gd name="T4" fmla="*/ 0 w 61"/>
                <a:gd name="T5" fmla="*/ 21 h 27"/>
                <a:gd name="T6" fmla="*/ 61 w 61"/>
                <a:gd name="T7" fmla="*/ 21 h 27"/>
                <a:gd name="T8" fmla="*/ 60 w 61"/>
                <a:gd name="T9" fmla="*/ 20 h 27"/>
              </a:gdLst>
              <a:ahLst/>
              <a:cxnLst>
                <a:cxn ang="0">
                  <a:pos x="T0" y="T1"/>
                </a:cxn>
                <a:cxn ang="0">
                  <a:pos x="T2" y="T3"/>
                </a:cxn>
                <a:cxn ang="0">
                  <a:pos x="T4" y="T5"/>
                </a:cxn>
                <a:cxn ang="0">
                  <a:pos x="T6" y="T7"/>
                </a:cxn>
                <a:cxn ang="0">
                  <a:pos x="T8" y="T9"/>
                </a:cxn>
              </a:cxnLst>
              <a:rect l="0" t="0" r="r" b="b"/>
              <a:pathLst>
                <a:path w="61" h="27">
                  <a:moveTo>
                    <a:pt x="60" y="20"/>
                  </a:moveTo>
                  <a:cubicBezTo>
                    <a:pt x="53" y="26"/>
                    <a:pt x="31" y="20"/>
                    <a:pt x="22" y="21"/>
                  </a:cubicBezTo>
                  <a:cubicBezTo>
                    <a:pt x="16" y="22"/>
                    <a:pt x="5" y="27"/>
                    <a:pt x="0" y="21"/>
                  </a:cubicBezTo>
                  <a:cubicBezTo>
                    <a:pt x="14" y="0"/>
                    <a:pt x="44" y="16"/>
                    <a:pt x="61" y="21"/>
                  </a:cubicBezTo>
                  <a:lnTo>
                    <a:pt x="60" y="20"/>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64"/>
            <p:cNvSpPr>
              <a:spLocks/>
            </p:cNvSpPr>
            <p:nvPr/>
          </p:nvSpPr>
          <p:spPr bwMode="auto">
            <a:xfrm>
              <a:off x="5270500" y="4160838"/>
              <a:ext cx="153987" cy="212725"/>
            </a:xfrm>
            <a:custGeom>
              <a:avLst/>
              <a:gdLst>
                <a:gd name="T0" fmla="*/ 132 w 147"/>
                <a:gd name="T1" fmla="*/ 109 h 204"/>
                <a:gd name="T2" fmla="*/ 126 w 147"/>
                <a:gd name="T3" fmla="*/ 179 h 204"/>
                <a:gd name="T4" fmla="*/ 36 w 147"/>
                <a:gd name="T5" fmla="*/ 182 h 204"/>
                <a:gd name="T6" fmla="*/ 2 w 147"/>
                <a:gd name="T7" fmla="*/ 73 h 204"/>
                <a:gd name="T8" fmla="*/ 56 w 147"/>
                <a:gd name="T9" fmla="*/ 7 h 204"/>
                <a:gd name="T10" fmla="*/ 132 w 147"/>
                <a:gd name="T11" fmla="*/ 109 h 204"/>
              </a:gdLst>
              <a:ahLst/>
              <a:cxnLst>
                <a:cxn ang="0">
                  <a:pos x="T0" y="T1"/>
                </a:cxn>
                <a:cxn ang="0">
                  <a:pos x="T2" y="T3"/>
                </a:cxn>
                <a:cxn ang="0">
                  <a:pos x="T4" y="T5"/>
                </a:cxn>
                <a:cxn ang="0">
                  <a:pos x="T6" y="T7"/>
                </a:cxn>
                <a:cxn ang="0">
                  <a:pos x="T8" y="T9"/>
                </a:cxn>
                <a:cxn ang="0">
                  <a:pos x="T10" y="T11"/>
                </a:cxn>
              </a:cxnLst>
              <a:rect l="0" t="0" r="r" b="b"/>
              <a:pathLst>
                <a:path w="147" h="204">
                  <a:moveTo>
                    <a:pt x="132" y="109"/>
                  </a:moveTo>
                  <a:cubicBezTo>
                    <a:pt x="139" y="135"/>
                    <a:pt x="147" y="162"/>
                    <a:pt x="126" y="179"/>
                  </a:cubicBezTo>
                  <a:cubicBezTo>
                    <a:pt x="105" y="196"/>
                    <a:pt x="57" y="204"/>
                    <a:pt x="36" y="182"/>
                  </a:cubicBezTo>
                  <a:cubicBezTo>
                    <a:pt x="18" y="163"/>
                    <a:pt x="4" y="102"/>
                    <a:pt x="2" y="73"/>
                  </a:cubicBezTo>
                  <a:cubicBezTo>
                    <a:pt x="0" y="42"/>
                    <a:pt x="17" y="12"/>
                    <a:pt x="56" y="7"/>
                  </a:cubicBezTo>
                  <a:cubicBezTo>
                    <a:pt x="107" y="0"/>
                    <a:pt x="125" y="84"/>
                    <a:pt x="132" y="109"/>
                  </a:cubicBezTo>
                  <a:close/>
                </a:path>
              </a:pathLst>
            </a:custGeom>
            <a:solidFill>
              <a:srgbClr val="FFDC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65"/>
            <p:cNvSpPr>
              <a:spLocks/>
            </p:cNvSpPr>
            <p:nvPr/>
          </p:nvSpPr>
          <p:spPr bwMode="auto">
            <a:xfrm>
              <a:off x="5280025" y="4232275"/>
              <a:ext cx="141287" cy="141288"/>
            </a:xfrm>
            <a:custGeom>
              <a:avLst/>
              <a:gdLst>
                <a:gd name="T0" fmla="*/ 124 w 135"/>
                <a:gd name="T1" fmla="*/ 82 h 136"/>
                <a:gd name="T2" fmla="*/ 81 w 135"/>
                <a:gd name="T3" fmla="*/ 116 h 136"/>
                <a:gd name="T4" fmla="*/ 29 w 135"/>
                <a:gd name="T5" fmla="*/ 102 h 136"/>
                <a:gd name="T6" fmla="*/ 2 w 135"/>
                <a:gd name="T7" fmla="*/ 0 h 136"/>
                <a:gd name="T8" fmla="*/ 2 w 135"/>
                <a:gd name="T9" fmla="*/ 24 h 136"/>
                <a:gd name="T10" fmla="*/ 31 w 135"/>
                <a:gd name="T11" fmla="*/ 114 h 136"/>
                <a:gd name="T12" fmla="*/ 117 w 135"/>
                <a:gd name="T13" fmla="*/ 111 h 136"/>
                <a:gd name="T14" fmla="*/ 125 w 135"/>
                <a:gd name="T15" fmla="*/ 58 h 136"/>
                <a:gd name="T16" fmla="*/ 124 w 135"/>
                <a:gd name="T17" fmla="*/ 8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136">
                  <a:moveTo>
                    <a:pt x="124" y="82"/>
                  </a:moveTo>
                  <a:cubicBezTo>
                    <a:pt x="120" y="105"/>
                    <a:pt x="102" y="114"/>
                    <a:pt x="81" y="116"/>
                  </a:cubicBezTo>
                  <a:cubicBezTo>
                    <a:pt x="62" y="118"/>
                    <a:pt x="38" y="122"/>
                    <a:pt x="29" y="102"/>
                  </a:cubicBezTo>
                  <a:cubicBezTo>
                    <a:pt x="19" y="78"/>
                    <a:pt x="0" y="24"/>
                    <a:pt x="2" y="0"/>
                  </a:cubicBezTo>
                  <a:cubicBezTo>
                    <a:pt x="1" y="3"/>
                    <a:pt x="2" y="21"/>
                    <a:pt x="2" y="24"/>
                  </a:cubicBezTo>
                  <a:cubicBezTo>
                    <a:pt x="7" y="46"/>
                    <a:pt x="13" y="95"/>
                    <a:pt x="31" y="114"/>
                  </a:cubicBezTo>
                  <a:cubicBezTo>
                    <a:pt x="52" y="136"/>
                    <a:pt x="96" y="128"/>
                    <a:pt x="117" y="111"/>
                  </a:cubicBezTo>
                  <a:cubicBezTo>
                    <a:pt x="135" y="97"/>
                    <a:pt x="131" y="79"/>
                    <a:pt x="125" y="58"/>
                  </a:cubicBezTo>
                  <a:cubicBezTo>
                    <a:pt x="126" y="66"/>
                    <a:pt x="126" y="74"/>
                    <a:pt x="124" y="82"/>
                  </a:cubicBezTo>
                  <a:close/>
                </a:path>
              </a:pathLst>
            </a:custGeom>
            <a:solidFill>
              <a:srgbClr val="FDD4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6"/>
            <p:cNvSpPr>
              <a:spLocks/>
            </p:cNvSpPr>
            <p:nvPr/>
          </p:nvSpPr>
          <p:spPr bwMode="auto">
            <a:xfrm>
              <a:off x="5294312" y="4240213"/>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DD4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67"/>
            <p:cNvSpPr>
              <a:spLocks/>
            </p:cNvSpPr>
            <p:nvPr/>
          </p:nvSpPr>
          <p:spPr bwMode="auto">
            <a:xfrm>
              <a:off x="5270500" y="4162425"/>
              <a:ext cx="115887" cy="185738"/>
            </a:xfrm>
            <a:custGeom>
              <a:avLst/>
              <a:gdLst>
                <a:gd name="T0" fmla="*/ 55 w 110"/>
                <a:gd name="T1" fmla="*/ 27 h 178"/>
                <a:gd name="T2" fmla="*/ 8 w 110"/>
                <a:gd name="T3" fmla="*/ 75 h 178"/>
                <a:gd name="T4" fmla="*/ 32 w 110"/>
                <a:gd name="T5" fmla="*/ 178 h 178"/>
                <a:gd name="T6" fmla="*/ 3 w 110"/>
                <a:gd name="T7" fmla="*/ 74 h 178"/>
                <a:gd name="T8" fmla="*/ 50 w 110"/>
                <a:gd name="T9" fmla="*/ 8 h 178"/>
                <a:gd name="T10" fmla="*/ 110 w 110"/>
                <a:gd name="T11" fmla="*/ 50 h 178"/>
                <a:gd name="T12" fmla="*/ 55 w 110"/>
                <a:gd name="T13" fmla="*/ 27 h 178"/>
              </a:gdLst>
              <a:ahLst/>
              <a:cxnLst>
                <a:cxn ang="0">
                  <a:pos x="T0" y="T1"/>
                </a:cxn>
                <a:cxn ang="0">
                  <a:pos x="T2" y="T3"/>
                </a:cxn>
                <a:cxn ang="0">
                  <a:pos x="T4" y="T5"/>
                </a:cxn>
                <a:cxn ang="0">
                  <a:pos x="T6" y="T7"/>
                </a:cxn>
                <a:cxn ang="0">
                  <a:pos x="T8" y="T9"/>
                </a:cxn>
                <a:cxn ang="0">
                  <a:pos x="T10" y="T11"/>
                </a:cxn>
                <a:cxn ang="0">
                  <a:pos x="T12" y="T13"/>
                </a:cxn>
              </a:cxnLst>
              <a:rect l="0" t="0" r="r" b="b"/>
              <a:pathLst>
                <a:path w="110" h="178">
                  <a:moveTo>
                    <a:pt x="55" y="27"/>
                  </a:moveTo>
                  <a:cubicBezTo>
                    <a:pt x="29" y="34"/>
                    <a:pt x="7" y="44"/>
                    <a:pt x="8" y="75"/>
                  </a:cubicBezTo>
                  <a:cubicBezTo>
                    <a:pt x="8" y="98"/>
                    <a:pt x="20" y="156"/>
                    <a:pt x="32" y="178"/>
                  </a:cubicBezTo>
                  <a:cubicBezTo>
                    <a:pt x="17" y="157"/>
                    <a:pt x="7" y="105"/>
                    <a:pt x="3" y="74"/>
                  </a:cubicBezTo>
                  <a:cubicBezTo>
                    <a:pt x="0" y="48"/>
                    <a:pt x="7" y="18"/>
                    <a:pt x="50" y="8"/>
                  </a:cubicBezTo>
                  <a:cubicBezTo>
                    <a:pt x="83" y="0"/>
                    <a:pt x="104" y="36"/>
                    <a:pt x="110" y="50"/>
                  </a:cubicBezTo>
                  <a:cubicBezTo>
                    <a:pt x="102" y="39"/>
                    <a:pt x="81" y="19"/>
                    <a:pt x="55" y="27"/>
                  </a:cubicBezTo>
                  <a:close/>
                </a:path>
              </a:pathLst>
            </a:custGeom>
            <a:solidFill>
              <a:srgbClr val="FFF3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68"/>
            <p:cNvSpPr>
              <a:spLocks/>
            </p:cNvSpPr>
            <p:nvPr/>
          </p:nvSpPr>
          <p:spPr bwMode="auto">
            <a:xfrm>
              <a:off x="5270500" y="4162425"/>
              <a:ext cx="115887" cy="109538"/>
            </a:xfrm>
            <a:custGeom>
              <a:avLst/>
              <a:gdLst>
                <a:gd name="T0" fmla="*/ 50 w 110"/>
                <a:gd name="T1" fmla="*/ 17 h 105"/>
                <a:gd name="T2" fmla="*/ 5 w 110"/>
                <a:gd name="T3" fmla="*/ 72 h 105"/>
                <a:gd name="T4" fmla="*/ 3 w 110"/>
                <a:gd name="T5" fmla="*/ 74 h 105"/>
                <a:gd name="T6" fmla="*/ 50 w 110"/>
                <a:gd name="T7" fmla="*/ 8 h 105"/>
                <a:gd name="T8" fmla="*/ 110 w 110"/>
                <a:gd name="T9" fmla="*/ 50 h 105"/>
                <a:gd name="T10" fmla="*/ 50 w 110"/>
                <a:gd name="T11" fmla="*/ 17 h 105"/>
              </a:gdLst>
              <a:ahLst/>
              <a:cxnLst>
                <a:cxn ang="0">
                  <a:pos x="T0" y="T1"/>
                </a:cxn>
                <a:cxn ang="0">
                  <a:pos x="T2" y="T3"/>
                </a:cxn>
                <a:cxn ang="0">
                  <a:pos x="T4" y="T5"/>
                </a:cxn>
                <a:cxn ang="0">
                  <a:pos x="T6" y="T7"/>
                </a:cxn>
                <a:cxn ang="0">
                  <a:pos x="T8" y="T9"/>
                </a:cxn>
                <a:cxn ang="0">
                  <a:pos x="T10" y="T11"/>
                </a:cxn>
              </a:cxnLst>
              <a:rect l="0" t="0" r="r" b="b"/>
              <a:pathLst>
                <a:path w="110" h="105">
                  <a:moveTo>
                    <a:pt x="50" y="17"/>
                  </a:moveTo>
                  <a:cubicBezTo>
                    <a:pt x="24" y="25"/>
                    <a:pt x="4" y="40"/>
                    <a:pt x="5" y="72"/>
                  </a:cubicBezTo>
                  <a:cubicBezTo>
                    <a:pt x="6" y="95"/>
                    <a:pt x="7" y="105"/>
                    <a:pt x="3" y="74"/>
                  </a:cubicBezTo>
                  <a:cubicBezTo>
                    <a:pt x="0" y="48"/>
                    <a:pt x="7" y="18"/>
                    <a:pt x="50" y="8"/>
                  </a:cubicBezTo>
                  <a:cubicBezTo>
                    <a:pt x="83" y="0"/>
                    <a:pt x="104" y="36"/>
                    <a:pt x="110" y="50"/>
                  </a:cubicBezTo>
                  <a:cubicBezTo>
                    <a:pt x="102" y="39"/>
                    <a:pt x="76" y="10"/>
                    <a:pt x="50" y="17"/>
                  </a:cubicBezTo>
                  <a:close/>
                </a:path>
              </a:pathLst>
            </a:custGeom>
            <a:solidFill>
              <a:srgbClr val="FF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69"/>
            <p:cNvSpPr>
              <a:spLocks/>
            </p:cNvSpPr>
            <p:nvPr/>
          </p:nvSpPr>
          <p:spPr bwMode="auto">
            <a:xfrm>
              <a:off x="5303837" y="4214813"/>
              <a:ext cx="123825" cy="163513"/>
            </a:xfrm>
            <a:custGeom>
              <a:avLst/>
              <a:gdLst>
                <a:gd name="T0" fmla="*/ 3 w 117"/>
                <a:gd name="T1" fmla="*/ 131 h 157"/>
                <a:gd name="T2" fmla="*/ 93 w 117"/>
                <a:gd name="T3" fmla="*/ 128 h 157"/>
                <a:gd name="T4" fmla="*/ 98 w 117"/>
                <a:gd name="T5" fmla="*/ 62 h 157"/>
                <a:gd name="T6" fmla="*/ 78 w 117"/>
                <a:gd name="T7" fmla="*/ 0 h 157"/>
                <a:gd name="T8" fmla="*/ 101 w 117"/>
                <a:gd name="T9" fmla="*/ 66 h 157"/>
                <a:gd name="T10" fmla="*/ 96 w 117"/>
                <a:gd name="T11" fmla="*/ 132 h 157"/>
                <a:gd name="T12" fmla="*/ 6 w 117"/>
                <a:gd name="T13" fmla="*/ 135 h 157"/>
                <a:gd name="T14" fmla="*/ 0 w 117"/>
                <a:gd name="T15" fmla="*/ 128 h 157"/>
                <a:gd name="T16" fmla="*/ 3 w 117"/>
                <a:gd name="T17" fmla="*/ 13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57">
                  <a:moveTo>
                    <a:pt x="3" y="131"/>
                  </a:moveTo>
                  <a:cubicBezTo>
                    <a:pt x="24" y="153"/>
                    <a:pt x="72" y="145"/>
                    <a:pt x="93" y="128"/>
                  </a:cubicBezTo>
                  <a:cubicBezTo>
                    <a:pt x="114" y="111"/>
                    <a:pt x="105" y="88"/>
                    <a:pt x="98" y="62"/>
                  </a:cubicBezTo>
                  <a:cubicBezTo>
                    <a:pt x="94" y="47"/>
                    <a:pt x="87" y="20"/>
                    <a:pt x="78" y="0"/>
                  </a:cubicBezTo>
                  <a:cubicBezTo>
                    <a:pt x="89" y="20"/>
                    <a:pt x="97" y="51"/>
                    <a:pt x="101" y="66"/>
                  </a:cubicBezTo>
                  <a:cubicBezTo>
                    <a:pt x="108" y="93"/>
                    <a:pt x="117" y="115"/>
                    <a:pt x="96" y="132"/>
                  </a:cubicBezTo>
                  <a:cubicBezTo>
                    <a:pt x="75" y="149"/>
                    <a:pt x="27" y="157"/>
                    <a:pt x="6" y="135"/>
                  </a:cubicBezTo>
                  <a:cubicBezTo>
                    <a:pt x="4" y="133"/>
                    <a:pt x="2" y="131"/>
                    <a:pt x="0" y="128"/>
                  </a:cubicBezTo>
                  <a:cubicBezTo>
                    <a:pt x="1" y="129"/>
                    <a:pt x="2" y="130"/>
                    <a:pt x="3" y="131"/>
                  </a:cubicBezTo>
                  <a:close/>
                </a:path>
              </a:pathLst>
            </a:custGeom>
            <a:solidFill>
              <a:srgbClr val="FFEB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70"/>
            <p:cNvSpPr>
              <a:spLocks/>
            </p:cNvSpPr>
            <p:nvPr/>
          </p:nvSpPr>
          <p:spPr bwMode="auto">
            <a:xfrm>
              <a:off x="5349875" y="4208463"/>
              <a:ext cx="60325" cy="128588"/>
            </a:xfrm>
            <a:custGeom>
              <a:avLst/>
              <a:gdLst>
                <a:gd name="T0" fmla="*/ 39 w 58"/>
                <a:gd name="T1" fmla="*/ 119 h 124"/>
                <a:gd name="T2" fmla="*/ 9 w 58"/>
                <a:gd name="T3" fmla="*/ 74 h 124"/>
                <a:gd name="T4" fmla="*/ 4 w 58"/>
                <a:gd name="T5" fmla="*/ 0 h 124"/>
                <a:gd name="T6" fmla="*/ 46 w 58"/>
                <a:gd name="T7" fmla="*/ 78 h 124"/>
                <a:gd name="T8" fmla="*/ 39 w 58"/>
                <a:gd name="T9" fmla="*/ 119 h 124"/>
              </a:gdLst>
              <a:ahLst/>
              <a:cxnLst>
                <a:cxn ang="0">
                  <a:pos x="T0" y="T1"/>
                </a:cxn>
                <a:cxn ang="0">
                  <a:pos x="T2" y="T3"/>
                </a:cxn>
                <a:cxn ang="0">
                  <a:pos x="T4" y="T5"/>
                </a:cxn>
                <a:cxn ang="0">
                  <a:pos x="T6" y="T7"/>
                </a:cxn>
                <a:cxn ang="0">
                  <a:pos x="T8" y="T9"/>
                </a:cxn>
              </a:cxnLst>
              <a:rect l="0" t="0" r="r" b="b"/>
              <a:pathLst>
                <a:path w="58" h="124">
                  <a:moveTo>
                    <a:pt x="39" y="119"/>
                  </a:moveTo>
                  <a:cubicBezTo>
                    <a:pt x="22" y="115"/>
                    <a:pt x="12" y="90"/>
                    <a:pt x="9" y="74"/>
                  </a:cubicBezTo>
                  <a:cubicBezTo>
                    <a:pt x="6" y="56"/>
                    <a:pt x="0" y="16"/>
                    <a:pt x="4" y="0"/>
                  </a:cubicBezTo>
                  <a:cubicBezTo>
                    <a:pt x="23" y="2"/>
                    <a:pt x="43" y="60"/>
                    <a:pt x="46" y="78"/>
                  </a:cubicBezTo>
                  <a:cubicBezTo>
                    <a:pt x="48" y="90"/>
                    <a:pt x="58" y="124"/>
                    <a:pt x="39" y="119"/>
                  </a:cubicBezTo>
                  <a:close/>
                </a:path>
              </a:pathLst>
            </a:custGeom>
            <a:solidFill>
              <a:srgbClr val="FFE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71"/>
            <p:cNvSpPr>
              <a:spLocks/>
            </p:cNvSpPr>
            <p:nvPr/>
          </p:nvSpPr>
          <p:spPr bwMode="auto">
            <a:xfrm>
              <a:off x="5353050" y="4208463"/>
              <a:ext cx="47625" cy="122238"/>
            </a:xfrm>
            <a:custGeom>
              <a:avLst/>
              <a:gdLst>
                <a:gd name="T0" fmla="*/ 31 w 44"/>
                <a:gd name="T1" fmla="*/ 98 h 117"/>
                <a:gd name="T2" fmla="*/ 0 w 44"/>
                <a:gd name="T3" fmla="*/ 0 h 117"/>
                <a:gd name="T4" fmla="*/ 42 w 44"/>
                <a:gd name="T5" fmla="*/ 78 h 117"/>
                <a:gd name="T6" fmla="*/ 31 w 44"/>
                <a:gd name="T7" fmla="*/ 98 h 117"/>
              </a:gdLst>
              <a:ahLst/>
              <a:cxnLst>
                <a:cxn ang="0">
                  <a:pos x="T0" y="T1"/>
                </a:cxn>
                <a:cxn ang="0">
                  <a:pos x="T2" y="T3"/>
                </a:cxn>
                <a:cxn ang="0">
                  <a:pos x="T4" y="T5"/>
                </a:cxn>
                <a:cxn ang="0">
                  <a:pos x="T6" y="T7"/>
                </a:cxn>
              </a:cxnLst>
              <a:rect l="0" t="0" r="r" b="b"/>
              <a:pathLst>
                <a:path w="44" h="117">
                  <a:moveTo>
                    <a:pt x="31" y="98"/>
                  </a:moveTo>
                  <a:cubicBezTo>
                    <a:pt x="20" y="70"/>
                    <a:pt x="20" y="25"/>
                    <a:pt x="0" y="0"/>
                  </a:cubicBezTo>
                  <a:cubicBezTo>
                    <a:pt x="19" y="2"/>
                    <a:pt x="39" y="60"/>
                    <a:pt x="42" y="78"/>
                  </a:cubicBezTo>
                  <a:cubicBezTo>
                    <a:pt x="44" y="90"/>
                    <a:pt x="39" y="117"/>
                    <a:pt x="31" y="98"/>
                  </a:cubicBezTo>
                  <a:close/>
                </a:path>
              </a:pathLst>
            </a:custGeom>
            <a:solidFill>
              <a:srgbClr val="FFEE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72"/>
            <p:cNvSpPr>
              <a:spLocks/>
            </p:cNvSpPr>
            <p:nvPr/>
          </p:nvSpPr>
          <p:spPr bwMode="auto">
            <a:xfrm>
              <a:off x="5297487" y="4854575"/>
              <a:ext cx="76200" cy="182563"/>
            </a:xfrm>
            <a:custGeom>
              <a:avLst/>
              <a:gdLst>
                <a:gd name="T0" fmla="*/ 70 w 72"/>
                <a:gd name="T1" fmla="*/ 102 h 175"/>
                <a:gd name="T2" fmla="*/ 23 w 72"/>
                <a:gd name="T3" fmla="*/ 175 h 175"/>
                <a:gd name="T4" fmla="*/ 4 w 72"/>
                <a:gd name="T5" fmla="*/ 83 h 175"/>
                <a:gd name="T6" fmla="*/ 24 w 72"/>
                <a:gd name="T7" fmla="*/ 15 h 175"/>
                <a:gd name="T8" fmla="*/ 62 w 72"/>
                <a:gd name="T9" fmla="*/ 8 h 175"/>
                <a:gd name="T10" fmla="*/ 70 w 72"/>
                <a:gd name="T11" fmla="*/ 102 h 175"/>
              </a:gdLst>
              <a:ahLst/>
              <a:cxnLst>
                <a:cxn ang="0">
                  <a:pos x="T0" y="T1"/>
                </a:cxn>
                <a:cxn ang="0">
                  <a:pos x="T2" y="T3"/>
                </a:cxn>
                <a:cxn ang="0">
                  <a:pos x="T4" y="T5"/>
                </a:cxn>
                <a:cxn ang="0">
                  <a:pos x="T6" y="T7"/>
                </a:cxn>
                <a:cxn ang="0">
                  <a:pos x="T8" y="T9"/>
                </a:cxn>
                <a:cxn ang="0">
                  <a:pos x="T10" y="T11"/>
                </a:cxn>
              </a:cxnLst>
              <a:rect l="0" t="0" r="r" b="b"/>
              <a:pathLst>
                <a:path w="72" h="175">
                  <a:moveTo>
                    <a:pt x="70" y="102"/>
                  </a:moveTo>
                  <a:cubicBezTo>
                    <a:pt x="67" y="128"/>
                    <a:pt x="25" y="151"/>
                    <a:pt x="23" y="175"/>
                  </a:cubicBezTo>
                  <a:cubicBezTo>
                    <a:pt x="17" y="164"/>
                    <a:pt x="7" y="99"/>
                    <a:pt x="4" y="83"/>
                  </a:cubicBezTo>
                  <a:cubicBezTo>
                    <a:pt x="0" y="57"/>
                    <a:pt x="6" y="28"/>
                    <a:pt x="24" y="15"/>
                  </a:cubicBezTo>
                  <a:cubicBezTo>
                    <a:pt x="30" y="11"/>
                    <a:pt x="52" y="0"/>
                    <a:pt x="62" y="8"/>
                  </a:cubicBezTo>
                  <a:cubicBezTo>
                    <a:pt x="69" y="14"/>
                    <a:pt x="72" y="83"/>
                    <a:pt x="70" y="102"/>
                  </a:cubicBezTo>
                  <a:close/>
                </a:path>
              </a:pathLst>
            </a:custGeom>
            <a:solidFill>
              <a:srgbClr val="FFDC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73"/>
            <p:cNvSpPr>
              <a:spLocks/>
            </p:cNvSpPr>
            <p:nvPr/>
          </p:nvSpPr>
          <p:spPr bwMode="auto">
            <a:xfrm>
              <a:off x="5300662" y="4859338"/>
              <a:ext cx="73025" cy="177800"/>
            </a:xfrm>
            <a:custGeom>
              <a:avLst/>
              <a:gdLst>
                <a:gd name="T0" fmla="*/ 50 w 70"/>
                <a:gd name="T1" fmla="*/ 0 h 170"/>
                <a:gd name="T2" fmla="*/ 22 w 70"/>
                <a:gd name="T3" fmla="*/ 10 h 170"/>
                <a:gd name="T4" fmla="*/ 6 w 70"/>
                <a:gd name="T5" fmla="*/ 32 h 170"/>
                <a:gd name="T6" fmla="*/ 6 w 70"/>
                <a:gd name="T7" fmla="*/ 32 h 170"/>
                <a:gd name="T8" fmla="*/ 2 w 70"/>
                <a:gd name="T9" fmla="*/ 49 h 170"/>
                <a:gd name="T10" fmla="*/ 2 w 70"/>
                <a:gd name="T11" fmla="*/ 78 h 170"/>
                <a:gd name="T12" fmla="*/ 21 w 70"/>
                <a:gd name="T13" fmla="*/ 170 h 170"/>
                <a:gd name="T14" fmla="*/ 27 w 70"/>
                <a:gd name="T15" fmla="*/ 155 h 170"/>
                <a:gd name="T16" fmla="*/ 6 w 70"/>
                <a:gd name="T17" fmla="*/ 75 h 170"/>
                <a:gd name="T18" fmla="*/ 5 w 70"/>
                <a:gd name="T19" fmla="*/ 48 h 170"/>
                <a:gd name="T20" fmla="*/ 13 w 70"/>
                <a:gd name="T21" fmla="*/ 26 h 170"/>
                <a:gd name="T22" fmla="*/ 36 w 70"/>
                <a:gd name="T23" fmla="*/ 10 h 170"/>
                <a:gd name="T24" fmla="*/ 53 w 70"/>
                <a:gd name="T25" fmla="*/ 29 h 170"/>
                <a:gd name="T26" fmla="*/ 58 w 70"/>
                <a:gd name="T27" fmla="*/ 46 h 170"/>
                <a:gd name="T28" fmla="*/ 60 w 70"/>
                <a:gd name="T29" fmla="*/ 68 h 170"/>
                <a:gd name="T30" fmla="*/ 56 w 70"/>
                <a:gd name="T31" fmla="*/ 85 h 170"/>
                <a:gd name="T32" fmla="*/ 44 w 70"/>
                <a:gd name="T33" fmla="*/ 98 h 170"/>
                <a:gd name="T34" fmla="*/ 42 w 70"/>
                <a:gd name="T35" fmla="*/ 113 h 170"/>
                <a:gd name="T36" fmla="*/ 48 w 70"/>
                <a:gd name="T37" fmla="*/ 129 h 170"/>
                <a:gd name="T38" fmla="*/ 48 w 70"/>
                <a:gd name="T39" fmla="*/ 130 h 170"/>
                <a:gd name="T40" fmla="*/ 68 w 70"/>
                <a:gd name="T41" fmla="*/ 97 h 170"/>
                <a:gd name="T42" fmla="*/ 63 w 70"/>
                <a:gd name="T43" fmla="*/ 12 h 170"/>
                <a:gd name="T44" fmla="*/ 50 w 70"/>
                <a:gd name="T45"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70">
                  <a:moveTo>
                    <a:pt x="50" y="0"/>
                  </a:moveTo>
                  <a:cubicBezTo>
                    <a:pt x="40" y="0"/>
                    <a:pt x="26" y="7"/>
                    <a:pt x="22" y="10"/>
                  </a:cubicBezTo>
                  <a:cubicBezTo>
                    <a:pt x="15" y="15"/>
                    <a:pt x="9" y="23"/>
                    <a:pt x="6" y="32"/>
                  </a:cubicBezTo>
                  <a:cubicBezTo>
                    <a:pt x="6" y="32"/>
                    <a:pt x="6" y="32"/>
                    <a:pt x="6" y="32"/>
                  </a:cubicBezTo>
                  <a:cubicBezTo>
                    <a:pt x="4" y="37"/>
                    <a:pt x="2" y="48"/>
                    <a:pt x="2" y="49"/>
                  </a:cubicBezTo>
                  <a:cubicBezTo>
                    <a:pt x="0" y="58"/>
                    <a:pt x="1" y="68"/>
                    <a:pt x="2" y="78"/>
                  </a:cubicBezTo>
                  <a:cubicBezTo>
                    <a:pt x="5" y="94"/>
                    <a:pt x="15" y="159"/>
                    <a:pt x="21" y="170"/>
                  </a:cubicBezTo>
                  <a:cubicBezTo>
                    <a:pt x="22" y="165"/>
                    <a:pt x="24" y="160"/>
                    <a:pt x="27" y="155"/>
                  </a:cubicBezTo>
                  <a:cubicBezTo>
                    <a:pt x="13" y="161"/>
                    <a:pt x="8" y="87"/>
                    <a:pt x="6" y="75"/>
                  </a:cubicBezTo>
                  <a:cubicBezTo>
                    <a:pt x="6" y="71"/>
                    <a:pt x="4" y="53"/>
                    <a:pt x="5" y="48"/>
                  </a:cubicBezTo>
                  <a:cubicBezTo>
                    <a:pt x="5" y="46"/>
                    <a:pt x="8" y="33"/>
                    <a:pt x="13" y="26"/>
                  </a:cubicBezTo>
                  <a:cubicBezTo>
                    <a:pt x="18" y="19"/>
                    <a:pt x="30" y="10"/>
                    <a:pt x="36" y="10"/>
                  </a:cubicBezTo>
                  <a:cubicBezTo>
                    <a:pt x="42" y="9"/>
                    <a:pt x="50" y="20"/>
                    <a:pt x="53" y="29"/>
                  </a:cubicBezTo>
                  <a:cubicBezTo>
                    <a:pt x="54" y="34"/>
                    <a:pt x="57" y="41"/>
                    <a:pt x="58" y="46"/>
                  </a:cubicBezTo>
                  <a:cubicBezTo>
                    <a:pt x="60" y="53"/>
                    <a:pt x="61" y="61"/>
                    <a:pt x="60" y="68"/>
                  </a:cubicBezTo>
                  <a:cubicBezTo>
                    <a:pt x="60" y="74"/>
                    <a:pt x="59" y="80"/>
                    <a:pt x="56" y="85"/>
                  </a:cubicBezTo>
                  <a:cubicBezTo>
                    <a:pt x="53" y="90"/>
                    <a:pt x="48" y="93"/>
                    <a:pt x="44" y="98"/>
                  </a:cubicBezTo>
                  <a:cubicBezTo>
                    <a:pt x="41" y="102"/>
                    <a:pt x="40" y="108"/>
                    <a:pt x="42" y="113"/>
                  </a:cubicBezTo>
                  <a:cubicBezTo>
                    <a:pt x="44" y="118"/>
                    <a:pt x="48" y="123"/>
                    <a:pt x="48" y="129"/>
                  </a:cubicBezTo>
                  <a:cubicBezTo>
                    <a:pt x="48" y="129"/>
                    <a:pt x="48" y="130"/>
                    <a:pt x="48" y="130"/>
                  </a:cubicBezTo>
                  <a:cubicBezTo>
                    <a:pt x="58" y="120"/>
                    <a:pt x="67" y="109"/>
                    <a:pt x="68" y="97"/>
                  </a:cubicBezTo>
                  <a:cubicBezTo>
                    <a:pt x="70" y="81"/>
                    <a:pt x="68" y="33"/>
                    <a:pt x="63" y="12"/>
                  </a:cubicBezTo>
                  <a:cubicBezTo>
                    <a:pt x="61" y="0"/>
                    <a:pt x="56" y="0"/>
                    <a:pt x="50" y="0"/>
                  </a:cubicBezTo>
                  <a:close/>
                </a:path>
              </a:pathLst>
            </a:custGeom>
            <a:solidFill>
              <a:srgbClr val="FDD4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74"/>
            <p:cNvSpPr>
              <a:spLocks/>
            </p:cNvSpPr>
            <p:nvPr/>
          </p:nvSpPr>
          <p:spPr bwMode="auto">
            <a:xfrm>
              <a:off x="5319712" y="4892675"/>
              <a:ext cx="53975" cy="144463"/>
            </a:xfrm>
            <a:custGeom>
              <a:avLst/>
              <a:gdLst>
                <a:gd name="T0" fmla="*/ 47 w 51"/>
                <a:gd name="T1" fmla="*/ 0 h 139"/>
                <a:gd name="T2" fmla="*/ 46 w 51"/>
                <a:gd name="T3" fmla="*/ 31 h 139"/>
                <a:gd name="T4" fmla="*/ 37 w 51"/>
                <a:gd name="T5" fmla="*/ 87 h 139"/>
                <a:gd name="T6" fmla="*/ 33 w 51"/>
                <a:gd name="T7" fmla="*/ 93 h 139"/>
                <a:gd name="T8" fmla="*/ 2 w 51"/>
                <a:gd name="T9" fmla="*/ 139 h 139"/>
                <a:gd name="T10" fmla="*/ 49 w 51"/>
                <a:gd name="T11" fmla="*/ 66 h 139"/>
                <a:gd name="T12" fmla="*/ 47 w 51"/>
                <a:gd name="T13" fmla="*/ 0 h 139"/>
              </a:gdLst>
              <a:ahLst/>
              <a:cxnLst>
                <a:cxn ang="0">
                  <a:pos x="T0" y="T1"/>
                </a:cxn>
                <a:cxn ang="0">
                  <a:pos x="T2" y="T3"/>
                </a:cxn>
                <a:cxn ang="0">
                  <a:pos x="T4" y="T5"/>
                </a:cxn>
                <a:cxn ang="0">
                  <a:pos x="T6" y="T7"/>
                </a:cxn>
                <a:cxn ang="0">
                  <a:pos x="T8" y="T9"/>
                </a:cxn>
                <a:cxn ang="0">
                  <a:pos x="T10" y="T11"/>
                </a:cxn>
                <a:cxn ang="0">
                  <a:pos x="T12" y="T13"/>
                </a:cxn>
              </a:cxnLst>
              <a:rect l="0" t="0" r="r" b="b"/>
              <a:pathLst>
                <a:path w="51" h="139">
                  <a:moveTo>
                    <a:pt x="47" y="0"/>
                  </a:moveTo>
                  <a:cubicBezTo>
                    <a:pt x="47" y="3"/>
                    <a:pt x="45" y="24"/>
                    <a:pt x="46" y="31"/>
                  </a:cubicBezTo>
                  <a:cubicBezTo>
                    <a:pt x="48" y="46"/>
                    <a:pt x="48" y="73"/>
                    <a:pt x="37" y="87"/>
                  </a:cubicBezTo>
                  <a:cubicBezTo>
                    <a:pt x="36" y="88"/>
                    <a:pt x="33" y="91"/>
                    <a:pt x="33" y="93"/>
                  </a:cubicBezTo>
                  <a:cubicBezTo>
                    <a:pt x="33" y="95"/>
                    <a:pt x="0" y="122"/>
                    <a:pt x="2" y="139"/>
                  </a:cubicBezTo>
                  <a:cubicBezTo>
                    <a:pt x="4" y="115"/>
                    <a:pt x="46" y="92"/>
                    <a:pt x="49" y="66"/>
                  </a:cubicBezTo>
                  <a:cubicBezTo>
                    <a:pt x="51" y="54"/>
                    <a:pt x="50" y="23"/>
                    <a:pt x="47" y="0"/>
                  </a:cubicBezTo>
                  <a:close/>
                </a:path>
              </a:pathLst>
            </a:custGeom>
            <a:solidFill>
              <a:srgbClr val="F5BC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75"/>
            <p:cNvSpPr>
              <a:spLocks/>
            </p:cNvSpPr>
            <p:nvPr/>
          </p:nvSpPr>
          <p:spPr bwMode="auto">
            <a:xfrm>
              <a:off x="5303837" y="4851400"/>
              <a:ext cx="63500" cy="53975"/>
            </a:xfrm>
            <a:custGeom>
              <a:avLst/>
              <a:gdLst>
                <a:gd name="T0" fmla="*/ 61 w 61"/>
                <a:gd name="T1" fmla="*/ 51 h 52"/>
                <a:gd name="T2" fmla="*/ 54 w 61"/>
                <a:gd name="T3" fmla="*/ 12 h 52"/>
                <a:gd name="T4" fmla="*/ 15 w 61"/>
                <a:gd name="T5" fmla="*/ 23 h 52"/>
                <a:gd name="T6" fmla="*/ 0 w 61"/>
                <a:gd name="T7" fmla="*/ 52 h 52"/>
                <a:gd name="T8" fmla="*/ 61 w 61"/>
                <a:gd name="T9" fmla="*/ 51 h 52"/>
              </a:gdLst>
              <a:ahLst/>
              <a:cxnLst>
                <a:cxn ang="0">
                  <a:pos x="T0" y="T1"/>
                </a:cxn>
                <a:cxn ang="0">
                  <a:pos x="T2" y="T3"/>
                </a:cxn>
                <a:cxn ang="0">
                  <a:pos x="T4" y="T5"/>
                </a:cxn>
                <a:cxn ang="0">
                  <a:pos x="T6" y="T7"/>
                </a:cxn>
                <a:cxn ang="0">
                  <a:pos x="T8" y="T9"/>
                </a:cxn>
              </a:cxnLst>
              <a:rect l="0" t="0" r="r" b="b"/>
              <a:pathLst>
                <a:path w="61" h="52">
                  <a:moveTo>
                    <a:pt x="61" y="51"/>
                  </a:moveTo>
                  <a:cubicBezTo>
                    <a:pt x="61" y="39"/>
                    <a:pt x="61" y="16"/>
                    <a:pt x="54" y="12"/>
                  </a:cubicBezTo>
                  <a:cubicBezTo>
                    <a:pt x="44" y="5"/>
                    <a:pt x="22" y="16"/>
                    <a:pt x="15" y="23"/>
                  </a:cubicBezTo>
                  <a:cubicBezTo>
                    <a:pt x="10" y="28"/>
                    <a:pt x="1" y="46"/>
                    <a:pt x="0" y="52"/>
                  </a:cubicBezTo>
                  <a:cubicBezTo>
                    <a:pt x="16" y="23"/>
                    <a:pt x="38" y="0"/>
                    <a:pt x="61" y="51"/>
                  </a:cubicBezTo>
                  <a:close/>
                </a:path>
              </a:pathLst>
            </a:custGeom>
            <a:solidFill>
              <a:srgbClr val="FFE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76"/>
            <p:cNvSpPr>
              <a:spLocks/>
            </p:cNvSpPr>
            <p:nvPr/>
          </p:nvSpPr>
          <p:spPr bwMode="auto">
            <a:xfrm>
              <a:off x="5303837" y="4854575"/>
              <a:ext cx="58737" cy="50800"/>
            </a:xfrm>
            <a:custGeom>
              <a:avLst/>
              <a:gdLst>
                <a:gd name="T0" fmla="*/ 54 w 57"/>
                <a:gd name="T1" fmla="*/ 8 h 48"/>
                <a:gd name="T2" fmla="*/ 13 w 57"/>
                <a:gd name="T3" fmla="*/ 20 h 48"/>
                <a:gd name="T4" fmla="*/ 0 w 57"/>
                <a:gd name="T5" fmla="*/ 48 h 48"/>
                <a:gd name="T6" fmla="*/ 25 w 57"/>
                <a:gd name="T7" fmla="*/ 14 h 48"/>
                <a:gd name="T8" fmla="*/ 54 w 57"/>
                <a:gd name="T9" fmla="*/ 8 h 48"/>
              </a:gdLst>
              <a:ahLst/>
              <a:cxnLst>
                <a:cxn ang="0">
                  <a:pos x="T0" y="T1"/>
                </a:cxn>
                <a:cxn ang="0">
                  <a:pos x="T2" y="T3"/>
                </a:cxn>
                <a:cxn ang="0">
                  <a:pos x="T4" y="T5"/>
                </a:cxn>
                <a:cxn ang="0">
                  <a:pos x="T6" y="T7"/>
                </a:cxn>
                <a:cxn ang="0">
                  <a:pos x="T8" y="T9"/>
                </a:cxn>
              </a:cxnLst>
              <a:rect l="0" t="0" r="r" b="b"/>
              <a:pathLst>
                <a:path w="57" h="48">
                  <a:moveTo>
                    <a:pt x="54" y="8"/>
                  </a:moveTo>
                  <a:cubicBezTo>
                    <a:pt x="41" y="0"/>
                    <a:pt x="20" y="12"/>
                    <a:pt x="13" y="20"/>
                  </a:cubicBezTo>
                  <a:cubicBezTo>
                    <a:pt x="4" y="29"/>
                    <a:pt x="1" y="42"/>
                    <a:pt x="0" y="48"/>
                  </a:cubicBezTo>
                  <a:cubicBezTo>
                    <a:pt x="3" y="32"/>
                    <a:pt x="13" y="18"/>
                    <a:pt x="25" y="14"/>
                  </a:cubicBezTo>
                  <a:cubicBezTo>
                    <a:pt x="40" y="8"/>
                    <a:pt x="57" y="13"/>
                    <a:pt x="54" y="8"/>
                  </a:cubicBezTo>
                  <a:close/>
                </a:path>
              </a:pathLst>
            </a:custGeom>
            <a:solidFill>
              <a:srgbClr val="FFF5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77"/>
            <p:cNvSpPr>
              <a:spLocks/>
            </p:cNvSpPr>
            <p:nvPr/>
          </p:nvSpPr>
          <p:spPr bwMode="auto">
            <a:xfrm>
              <a:off x="5307012" y="4887913"/>
              <a:ext cx="22225" cy="109538"/>
            </a:xfrm>
            <a:custGeom>
              <a:avLst/>
              <a:gdLst>
                <a:gd name="T0" fmla="*/ 16 w 22"/>
                <a:gd name="T1" fmla="*/ 102 h 104"/>
                <a:gd name="T2" fmla="*/ 2 w 22"/>
                <a:gd name="T3" fmla="*/ 44 h 104"/>
                <a:gd name="T4" fmla="*/ 3 w 22"/>
                <a:gd name="T5" fmla="*/ 16 h 104"/>
                <a:gd name="T6" fmla="*/ 16 w 22"/>
                <a:gd name="T7" fmla="*/ 1 h 104"/>
                <a:gd name="T8" fmla="*/ 22 w 22"/>
                <a:gd name="T9" fmla="*/ 20 h 104"/>
                <a:gd name="T10" fmla="*/ 20 w 22"/>
                <a:gd name="T11" fmla="*/ 41 h 104"/>
                <a:gd name="T12" fmla="*/ 15 w 22"/>
                <a:gd name="T13" fmla="*/ 76 h 104"/>
                <a:gd name="T14" fmla="*/ 17 w 22"/>
                <a:gd name="T15" fmla="*/ 91 h 104"/>
                <a:gd name="T16" fmla="*/ 16 w 22"/>
                <a:gd name="T17" fmla="*/ 104 h 104"/>
                <a:gd name="T18" fmla="*/ 15 w 22"/>
                <a:gd name="T19" fmla="*/ 103 h 104"/>
                <a:gd name="T20" fmla="*/ 16 w 22"/>
                <a:gd name="T21" fmla="*/ 10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04">
                  <a:moveTo>
                    <a:pt x="16" y="102"/>
                  </a:moveTo>
                  <a:cubicBezTo>
                    <a:pt x="7" y="85"/>
                    <a:pt x="5" y="64"/>
                    <a:pt x="2" y="44"/>
                  </a:cubicBezTo>
                  <a:cubicBezTo>
                    <a:pt x="0" y="34"/>
                    <a:pt x="2" y="25"/>
                    <a:pt x="3" y="16"/>
                  </a:cubicBezTo>
                  <a:cubicBezTo>
                    <a:pt x="4" y="11"/>
                    <a:pt x="12" y="0"/>
                    <a:pt x="16" y="1"/>
                  </a:cubicBezTo>
                  <a:cubicBezTo>
                    <a:pt x="20" y="1"/>
                    <a:pt x="22" y="17"/>
                    <a:pt x="22" y="20"/>
                  </a:cubicBezTo>
                  <a:cubicBezTo>
                    <a:pt x="22" y="27"/>
                    <a:pt x="21" y="34"/>
                    <a:pt x="20" y="41"/>
                  </a:cubicBezTo>
                  <a:cubicBezTo>
                    <a:pt x="17" y="53"/>
                    <a:pt x="14" y="64"/>
                    <a:pt x="15" y="76"/>
                  </a:cubicBezTo>
                  <a:cubicBezTo>
                    <a:pt x="16" y="81"/>
                    <a:pt x="17" y="86"/>
                    <a:pt x="17" y="91"/>
                  </a:cubicBezTo>
                  <a:cubicBezTo>
                    <a:pt x="17" y="95"/>
                    <a:pt x="17" y="100"/>
                    <a:pt x="16" y="104"/>
                  </a:cubicBezTo>
                  <a:cubicBezTo>
                    <a:pt x="16" y="104"/>
                    <a:pt x="15" y="104"/>
                    <a:pt x="15" y="103"/>
                  </a:cubicBezTo>
                  <a:lnTo>
                    <a:pt x="16" y="102"/>
                  </a:lnTo>
                  <a:close/>
                </a:path>
              </a:pathLst>
            </a:custGeom>
            <a:solidFill>
              <a:srgbClr val="FFE8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78"/>
            <p:cNvSpPr>
              <a:spLocks/>
            </p:cNvSpPr>
            <p:nvPr/>
          </p:nvSpPr>
          <p:spPr bwMode="auto">
            <a:xfrm>
              <a:off x="5302250" y="4883150"/>
              <a:ext cx="23812" cy="114300"/>
            </a:xfrm>
            <a:custGeom>
              <a:avLst/>
              <a:gdLst>
                <a:gd name="T0" fmla="*/ 20 w 22"/>
                <a:gd name="T1" fmla="*/ 106 h 108"/>
                <a:gd name="T2" fmla="*/ 6 w 22"/>
                <a:gd name="T3" fmla="*/ 48 h 108"/>
                <a:gd name="T4" fmla="*/ 7 w 22"/>
                <a:gd name="T5" fmla="*/ 20 h 108"/>
                <a:gd name="T6" fmla="*/ 20 w 22"/>
                <a:gd name="T7" fmla="*/ 5 h 108"/>
                <a:gd name="T8" fmla="*/ 20 w 22"/>
                <a:gd name="T9" fmla="*/ 108 h 108"/>
                <a:gd name="T10" fmla="*/ 19 w 22"/>
                <a:gd name="T11" fmla="*/ 107 h 108"/>
                <a:gd name="T12" fmla="*/ 20 w 22"/>
                <a:gd name="T13" fmla="*/ 106 h 108"/>
              </a:gdLst>
              <a:ahLst/>
              <a:cxnLst>
                <a:cxn ang="0">
                  <a:pos x="T0" y="T1"/>
                </a:cxn>
                <a:cxn ang="0">
                  <a:pos x="T2" y="T3"/>
                </a:cxn>
                <a:cxn ang="0">
                  <a:pos x="T4" y="T5"/>
                </a:cxn>
                <a:cxn ang="0">
                  <a:pos x="T6" y="T7"/>
                </a:cxn>
                <a:cxn ang="0">
                  <a:pos x="T8" y="T9"/>
                </a:cxn>
                <a:cxn ang="0">
                  <a:pos x="T10" y="T11"/>
                </a:cxn>
                <a:cxn ang="0">
                  <a:pos x="T12" y="T13"/>
                </a:cxn>
              </a:cxnLst>
              <a:rect l="0" t="0" r="r" b="b"/>
              <a:pathLst>
                <a:path w="22" h="108">
                  <a:moveTo>
                    <a:pt x="20" y="106"/>
                  </a:moveTo>
                  <a:cubicBezTo>
                    <a:pt x="11" y="89"/>
                    <a:pt x="9" y="68"/>
                    <a:pt x="6" y="48"/>
                  </a:cubicBezTo>
                  <a:cubicBezTo>
                    <a:pt x="4" y="38"/>
                    <a:pt x="6" y="29"/>
                    <a:pt x="7" y="20"/>
                  </a:cubicBezTo>
                  <a:cubicBezTo>
                    <a:pt x="8" y="15"/>
                    <a:pt x="22" y="0"/>
                    <a:pt x="20" y="5"/>
                  </a:cubicBezTo>
                  <a:cubicBezTo>
                    <a:pt x="0" y="64"/>
                    <a:pt x="21" y="104"/>
                    <a:pt x="20" y="108"/>
                  </a:cubicBezTo>
                  <a:cubicBezTo>
                    <a:pt x="20" y="108"/>
                    <a:pt x="19" y="108"/>
                    <a:pt x="19" y="107"/>
                  </a:cubicBezTo>
                  <a:lnTo>
                    <a:pt x="20" y="106"/>
                  </a:lnTo>
                  <a:close/>
                </a:path>
              </a:pathLst>
            </a:custGeom>
            <a:solidFill>
              <a:srgbClr val="FFF2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64204419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par>
                                <p:cTn id="8" presetID="2" presetClass="exit" presetSubtype="8" fill="hold" grpId="0" nodeType="withEffect">
                                  <p:stCondLst>
                                    <p:cond delay="0"/>
                                  </p:stCondLst>
                                  <p:childTnLst>
                                    <p:anim calcmode="lin" valueType="num">
                                      <p:cBhvr additive="base">
                                        <p:cTn id="9" dur="500"/>
                                        <p:tgtEl>
                                          <p:spTgt spid="2"/>
                                        </p:tgtEl>
                                        <p:attrNameLst>
                                          <p:attrName>ppt_x</p:attrName>
                                        </p:attrNameLst>
                                      </p:cBhvr>
                                      <p:tavLst>
                                        <p:tav tm="0">
                                          <p:val>
                                            <p:strVal val="ppt_x"/>
                                          </p:val>
                                        </p:tav>
                                        <p:tav tm="100000">
                                          <p:val>
                                            <p:strVal val="0-ppt_w/2"/>
                                          </p:val>
                                        </p:tav>
                                      </p:tavLst>
                                    </p:anim>
                                    <p:anim calcmode="lin" valueType="num">
                                      <p:cBhvr additive="base">
                                        <p:cTn id="10" dur="500"/>
                                        <p:tgtEl>
                                          <p:spTgt spid="2"/>
                                        </p:tgtEl>
                                        <p:attrNameLst>
                                          <p:attrName>ppt_y</p:attrName>
                                        </p:attrNameLst>
                                      </p:cBhvr>
                                      <p:tavLst>
                                        <p:tav tm="0">
                                          <p:val>
                                            <p:strVal val="ppt_y"/>
                                          </p:val>
                                        </p:tav>
                                        <p:tav tm="100000">
                                          <p:val>
                                            <p:strVal val="ppt_y"/>
                                          </p:val>
                                        </p:tav>
                                      </p:tavLst>
                                    </p:anim>
                                    <p:set>
                                      <p:cBhvr>
                                        <p:cTn id="11" dur="1" fill="hold">
                                          <p:stCondLst>
                                            <p:cond delay="499"/>
                                          </p:stCondLst>
                                        </p:cTn>
                                        <p:tgtEl>
                                          <p:spTgt spid="2"/>
                                        </p:tgtEl>
                                        <p:attrNameLst>
                                          <p:attrName>style.visibility</p:attrName>
                                        </p:attrNameLst>
                                      </p:cBhvr>
                                      <p:to>
                                        <p:strVal val="hidden"/>
                                      </p:to>
                                    </p:set>
                                  </p:childTnLst>
                                </p:cTn>
                              </p:par>
                              <p:par>
                                <p:cTn id="12" presetID="2" presetClass="exit" presetSubtype="2" fill="hold" grpId="0" nodeType="withEffect">
                                  <p:stCondLst>
                                    <p:cond delay="0"/>
                                  </p:stCondLst>
                                  <p:childTnLst>
                                    <p:anim calcmode="lin" valueType="num">
                                      <p:cBhvr additive="base">
                                        <p:cTn id="13" dur="500"/>
                                        <p:tgtEl>
                                          <p:spTgt spid="4"/>
                                        </p:tgtEl>
                                        <p:attrNameLst>
                                          <p:attrName>ppt_x</p:attrName>
                                        </p:attrNameLst>
                                      </p:cBhvr>
                                      <p:tavLst>
                                        <p:tav tm="0">
                                          <p:val>
                                            <p:strVal val="ppt_x"/>
                                          </p:val>
                                        </p:tav>
                                        <p:tav tm="100000">
                                          <p:val>
                                            <p:strVal val="1+ppt_w/2"/>
                                          </p:val>
                                        </p:tav>
                                      </p:tavLst>
                                    </p:anim>
                                    <p:anim calcmode="lin" valueType="num">
                                      <p:cBhvr additive="base">
                                        <p:cTn id="14" dur="500"/>
                                        <p:tgtEl>
                                          <p:spTgt spid="4"/>
                                        </p:tgtEl>
                                        <p:attrNameLst>
                                          <p:attrName>ppt_y</p:attrName>
                                        </p:attrNameLst>
                                      </p:cBhvr>
                                      <p:tavLst>
                                        <p:tav tm="0">
                                          <p:val>
                                            <p:strVal val="ppt_y"/>
                                          </p:val>
                                        </p:tav>
                                        <p:tav tm="100000">
                                          <p:val>
                                            <p:strVal val="ppt_y"/>
                                          </p:val>
                                        </p:tav>
                                      </p:tavLst>
                                    </p:anim>
                                    <p:set>
                                      <p:cBhvr>
                                        <p:cTn id="15" dur="1" fill="hold">
                                          <p:stCondLst>
                                            <p:cond delay="499"/>
                                          </p:stCondLst>
                                        </p:cTn>
                                        <p:tgtEl>
                                          <p:spTgt spid="4"/>
                                        </p:tgtEl>
                                        <p:attrNameLst>
                                          <p:attrName>style.visibility</p:attrName>
                                        </p:attrNameLst>
                                      </p:cBhvr>
                                      <p:to>
                                        <p:strVal val="hidden"/>
                                      </p:to>
                                    </p:set>
                                  </p:childTnLst>
                                </p:cTn>
                              </p:par>
                              <p:par>
                                <p:cTn id="16" presetID="2" presetClass="exit" presetSubtype="8" fill="hold" grpId="0" nodeType="withEffect">
                                  <p:stCondLst>
                                    <p:cond delay="200"/>
                                  </p:stCondLst>
                                  <p:childTnLst>
                                    <p:anim calcmode="lin" valueType="num">
                                      <p:cBhvr additive="base">
                                        <p:cTn id="17" dur="500"/>
                                        <p:tgtEl>
                                          <p:spTgt spid="3"/>
                                        </p:tgtEl>
                                        <p:attrNameLst>
                                          <p:attrName>ppt_x</p:attrName>
                                        </p:attrNameLst>
                                      </p:cBhvr>
                                      <p:tavLst>
                                        <p:tav tm="0">
                                          <p:val>
                                            <p:strVal val="ppt_x"/>
                                          </p:val>
                                        </p:tav>
                                        <p:tav tm="100000">
                                          <p:val>
                                            <p:strVal val="0-ppt_w/2"/>
                                          </p:val>
                                        </p:tav>
                                      </p:tavLst>
                                    </p:anim>
                                    <p:anim calcmode="lin" valueType="num">
                                      <p:cBhvr additive="base">
                                        <p:cTn id="18" dur="500"/>
                                        <p:tgtEl>
                                          <p:spTgt spid="3"/>
                                        </p:tgtEl>
                                        <p:attrNameLst>
                                          <p:attrName>ppt_y</p:attrName>
                                        </p:attrNameLst>
                                      </p:cBhvr>
                                      <p:tavLst>
                                        <p:tav tm="0">
                                          <p:val>
                                            <p:strVal val="ppt_y"/>
                                          </p:val>
                                        </p:tav>
                                        <p:tav tm="100000">
                                          <p:val>
                                            <p:strVal val="ppt_y"/>
                                          </p:val>
                                        </p:tav>
                                      </p:tavLst>
                                    </p:anim>
                                    <p:set>
                                      <p:cBhvr>
                                        <p:cTn id="19" dur="1" fill="hold">
                                          <p:stCondLst>
                                            <p:cond delay="499"/>
                                          </p:stCondLst>
                                        </p:cTn>
                                        <p:tgtEl>
                                          <p:spTgt spid="3"/>
                                        </p:tgtEl>
                                        <p:attrNameLst>
                                          <p:attrName>style.visibility</p:attrName>
                                        </p:attrNameLst>
                                      </p:cBhvr>
                                      <p:to>
                                        <p:strVal val="hidden"/>
                                      </p:to>
                                    </p:set>
                                  </p:childTnLst>
                                </p:cTn>
                              </p:par>
                              <p:par>
                                <p:cTn id="20" presetID="2" presetClass="exit" presetSubtype="2" fill="hold" grpId="0" nodeType="withEffect">
                                  <p:stCondLst>
                                    <p:cond delay="200"/>
                                  </p:stCondLst>
                                  <p:childTnLst>
                                    <p:anim calcmode="lin" valueType="num">
                                      <p:cBhvr additive="base">
                                        <p:cTn id="21" dur="500"/>
                                        <p:tgtEl>
                                          <p:spTgt spid="5"/>
                                        </p:tgtEl>
                                        <p:attrNameLst>
                                          <p:attrName>ppt_x</p:attrName>
                                        </p:attrNameLst>
                                      </p:cBhvr>
                                      <p:tavLst>
                                        <p:tav tm="0">
                                          <p:val>
                                            <p:strVal val="ppt_x"/>
                                          </p:val>
                                        </p:tav>
                                        <p:tav tm="100000">
                                          <p:val>
                                            <p:strVal val="1+ppt_w/2"/>
                                          </p:val>
                                        </p:tav>
                                      </p:tavLst>
                                    </p:anim>
                                    <p:anim calcmode="lin" valueType="num">
                                      <p:cBhvr additive="base">
                                        <p:cTn id="22" dur="500"/>
                                        <p:tgtEl>
                                          <p:spTgt spid="5"/>
                                        </p:tgtEl>
                                        <p:attrNameLst>
                                          <p:attrName>ppt_y</p:attrName>
                                        </p:attrNameLst>
                                      </p:cBhvr>
                                      <p:tavLst>
                                        <p:tav tm="0">
                                          <p:val>
                                            <p:strVal val="ppt_y"/>
                                          </p:val>
                                        </p:tav>
                                        <p:tav tm="100000">
                                          <p:val>
                                            <p:strVal val="ppt_y"/>
                                          </p:val>
                                        </p:tav>
                                      </p:tavLst>
                                    </p:anim>
                                    <p:set>
                                      <p:cBhvr>
                                        <p:cTn id="23" dur="1" fill="hold">
                                          <p:stCondLst>
                                            <p:cond delay="499"/>
                                          </p:stCondLst>
                                        </p:cTn>
                                        <p:tgtEl>
                                          <p:spTgt spid="5"/>
                                        </p:tgtEl>
                                        <p:attrNameLst>
                                          <p:attrName>style.visibility</p:attrName>
                                        </p:attrNameLst>
                                      </p:cBhvr>
                                      <p:to>
                                        <p:strVal val="hidden"/>
                                      </p:to>
                                    </p:set>
                                  </p:childTnLst>
                                </p:cTn>
                              </p:par>
                            </p:childTnLst>
                          </p:cTn>
                        </p:par>
                        <p:par>
                          <p:cTn id="24" fill="hold">
                            <p:stCondLst>
                              <p:cond delay="700"/>
                            </p:stCondLst>
                            <p:childTnLst>
                              <p:par>
                                <p:cTn id="25" presetID="42"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30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1000"/>
                                        <p:tgtEl>
                                          <p:spTgt spid="38"/>
                                        </p:tgtEl>
                                      </p:cBhvr>
                                    </p:animEffect>
                                    <p:anim calcmode="lin" valueType="num">
                                      <p:cBhvr>
                                        <p:cTn id="33" dur="1000" fill="hold"/>
                                        <p:tgtEl>
                                          <p:spTgt spid="38"/>
                                        </p:tgtEl>
                                        <p:attrNameLst>
                                          <p:attrName>ppt_x</p:attrName>
                                        </p:attrNameLst>
                                      </p:cBhvr>
                                      <p:tavLst>
                                        <p:tav tm="0">
                                          <p:val>
                                            <p:strVal val="#ppt_x"/>
                                          </p:val>
                                        </p:tav>
                                        <p:tav tm="100000">
                                          <p:val>
                                            <p:strVal val="#ppt_x"/>
                                          </p:val>
                                        </p:tav>
                                      </p:tavLst>
                                    </p:anim>
                                    <p:anim calcmode="lin" valueType="num">
                                      <p:cBhvr>
                                        <p:cTn id="34" dur="1000" fill="hold"/>
                                        <p:tgtEl>
                                          <p:spTgt spid="3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60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1000"/>
                                        <p:tgtEl>
                                          <p:spTgt spid="39"/>
                                        </p:tgtEl>
                                      </p:cBhvr>
                                    </p:animEffect>
                                    <p:anim calcmode="lin" valueType="num">
                                      <p:cBhvr>
                                        <p:cTn id="38" dur="1000" fill="hold"/>
                                        <p:tgtEl>
                                          <p:spTgt spid="39"/>
                                        </p:tgtEl>
                                        <p:attrNameLst>
                                          <p:attrName>ppt_x</p:attrName>
                                        </p:attrNameLst>
                                      </p:cBhvr>
                                      <p:tavLst>
                                        <p:tav tm="0">
                                          <p:val>
                                            <p:strVal val="#ppt_x"/>
                                          </p:val>
                                        </p:tav>
                                        <p:tav tm="100000">
                                          <p:val>
                                            <p:strVal val="#ppt_x"/>
                                          </p:val>
                                        </p:tav>
                                      </p:tavLst>
                                    </p:anim>
                                    <p:anim calcmode="lin" valueType="num">
                                      <p:cBhvr>
                                        <p:cTn id="39"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40"/>
                                        </p:tgtEl>
                                        <p:attrNameLst>
                                          <p:attrName>style.visibility</p:attrName>
                                        </p:attrNameLst>
                                      </p:cBhvr>
                                      <p:to>
                                        <p:strVal val="visible"/>
                                      </p:to>
                                    </p:set>
                                    <p:anim calcmode="lin" valueType="num">
                                      <p:cBhvr additive="base">
                                        <p:cTn id="44" dur="500" fill="hold"/>
                                        <p:tgtEl>
                                          <p:spTgt spid="40"/>
                                        </p:tgtEl>
                                        <p:attrNameLst>
                                          <p:attrName>ppt_x</p:attrName>
                                        </p:attrNameLst>
                                      </p:cBhvr>
                                      <p:tavLst>
                                        <p:tav tm="0">
                                          <p:val>
                                            <p:strVal val="#ppt_x"/>
                                          </p:val>
                                        </p:tav>
                                        <p:tav tm="100000">
                                          <p:val>
                                            <p:strVal val="#ppt_x"/>
                                          </p:val>
                                        </p:tav>
                                      </p:tavLst>
                                    </p:anim>
                                    <p:anim calcmode="lin" valueType="num">
                                      <p:cBhvr additive="base">
                                        <p:cTn id="45" dur="500" fill="hold"/>
                                        <p:tgtEl>
                                          <p:spTgt spid="40"/>
                                        </p:tgtEl>
                                        <p:attrNameLst>
                                          <p:attrName>ppt_y</p:attrName>
                                        </p:attrNameLst>
                                      </p:cBhvr>
                                      <p:tavLst>
                                        <p:tav tm="0">
                                          <p:val>
                                            <p:strVal val="1+#ppt_h/2"/>
                                          </p:val>
                                        </p:tav>
                                        <p:tav tm="100000">
                                          <p:val>
                                            <p:strVal val="#ppt_y"/>
                                          </p:val>
                                        </p:tav>
                                      </p:tavLst>
                                    </p:anim>
                                  </p:childTnLst>
                                </p:cTn>
                              </p:par>
                            </p:childTnLst>
                          </p:cTn>
                        </p:par>
                        <p:par>
                          <p:cTn id="46" fill="hold">
                            <p:stCondLst>
                              <p:cond delay="500"/>
                            </p:stCondLst>
                            <p:childTnLst>
                              <p:par>
                                <p:cTn id="47" presetID="42" presetClass="exit" presetSubtype="0" fill="hold" nodeType="afterEffect">
                                  <p:stCondLst>
                                    <p:cond delay="0"/>
                                  </p:stCondLst>
                                  <p:childTnLst>
                                    <p:animEffect transition="out" filter="fade">
                                      <p:cBhvr>
                                        <p:cTn id="48" dur="1000"/>
                                        <p:tgtEl>
                                          <p:spTgt spid="38"/>
                                        </p:tgtEl>
                                      </p:cBhvr>
                                    </p:animEffect>
                                    <p:anim calcmode="lin" valueType="num">
                                      <p:cBhvr>
                                        <p:cTn id="49" dur="1000"/>
                                        <p:tgtEl>
                                          <p:spTgt spid="38"/>
                                        </p:tgtEl>
                                        <p:attrNameLst>
                                          <p:attrName>ppt_x</p:attrName>
                                        </p:attrNameLst>
                                      </p:cBhvr>
                                      <p:tavLst>
                                        <p:tav tm="0">
                                          <p:val>
                                            <p:strVal val="ppt_x"/>
                                          </p:val>
                                        </p:tav>
                                        <p:tav tm="100000">
                                          <p:val>
                                            <p:strVal val="ppt_x"/>
                                          </p:val>
                                        </p:tav>
                                      </p:tavLst>
                                    </p:anim>
                                    <p:anim calcmode="lin" valueType="num">
                                      <p:cBhvr>
                                        <p:cTn id="50" dur="1000"/>
                                        <p:tgtEl>
                                          <p:spTgt spid="38"/>
                                        </p:tgtEl>
                                        <p:attrNameLst>
                                          <p:attrName>ppt_y</p:attrName>
                                        </p:attrNameLst>
                                      </p:cBhvr>
                                      <p:tavLst>
                                        <p:tav tm="0">
                                          <p:val>
                                            <p:strVal val="ppt_y"/>
                                          </p:val>
                                        </p:tav>
                                        <p:tav tm="100000">
                                          <p:val>
                                            <p:strVal val="ppt_y+.1"/>
                                          </p:val>
                                        </p:tav>
                                      </p:tavLst>
                                    </p:anim>
                                    <p:set>
                                      <p:cBhvr>
                                        <p:cTn id="51" dur="1" fill="hold">
                                          <p:stCondLst>
                                            <p:cond delay="999"/>
                                          </p:stCondLst>
                                        </p:cTn>
                                        <p:tgtEl>
                                          <p:spTgt spid="38"/>
                                        </p:tgtEl>
                                        <p:attrNameLst>
                                          <p:attrName>style.visibility</p:attrName>
                                        </p:attrNameLst>
                                      </p:cBhvr>
                                      <p:to>
                                        <p:strVal val="hidden"/>
                                      </p:to>
                                    </p:set>
                                  </p:childTnLst>
                                </p:cTn>
                              </p:par>
                              <p:par>
                                <p:cTn id="52" presetID="42" presetClass="path" presetSubtype="0" decel="100000" fill="hold" nodeType="withEffect">
                                  <p:stCondLst>
                                    <p:cond delay="0"/>
                                  </p:stCondLst>
                                  <p:childTnLst>
                                    <p:animMotion origin="layout" path="M -1.45833E-6 -2.59259E-6 L -1.45833E-6 -0.19653 " pathEditMode="relative" rAng="0" ptsTypes="AA">
                                      <p:cBhvr>
                                        <p:cTn id="53" dur="1000" fill="hold"/>
                                        <p:tgtEl>
                                          <p:spTgt spid="40"/>
                                        </p:tgtEl>
                                        <p:attrNameLst>
                                          <p:attrName>ppt_x</p:attrName>
                                          <p:attrName>ppt_y</p:attrName>
                                        </p:attrNameLst>
                                      </p:cBhvr>
                                      <p:rCtr x="0" y="-9838"/>
                                    </p:animMotion>
                                  </p:childTnLst>
                                </p:cTn>
                              </p:par>
                              <p:par>
                                <p:cTn id="54" presetID="42" presetClass="exit" presetSubtype="0" fill="hold" nodeType="withEffect">
                                  <p:stCondLst>
                                    <p:cond delay="0"/>
                                  </p:stCondLst>
                                  <p:childTnLst>
                                    <p:animEffect transition="out" filter="fade">
                                      <p:cBhvr>
                                        <p:cTn id="55" dur="1000"/>
                                        <p:tgtEl>
                                          <p:spTgt spid="37"/>
                                        </p:tgtEl>
                                      </p:cBhvr>
                                    </p:animEffect>
                                    <p:anim calcmode="lin" valueType="num">
                                      <p:cBhvr>
                                        <p:cTn id="56" dur="1000"/>
                                        <p:tgtEl>
                                          <p:spTgt spid="37"/>
                                        </p:tgtEl>
                                        <p:attrNameLst>
                                          <p:attrName>ppt_x</p:attrName>
                                        </p:attrNameLst>
                                      </p:cBhvr>
                                      <p:tavLst>
                                        <p:tav tm="0">
                                          <p:val>
                                            <p:strVal val="ppt_x"/>
                                          </p:val>
                                        </p:tav>
                                        <p:tav tm="100000">
                                          <p:val>
                                            <p:strVal val="ppt_x"/>
                                          </p:val>
                                        </p:tav>
                                      </p:tavLst>
                                    </p:anim>
                                    <p:anim calcmode="lin" valueType="num">
                                      <p:cBhvr>
                                        <p:cTn id="57" dur="1000"/>
                                        <p:tgtEl>
                                          <p:spTgt spid="37"/>
                                        </p:tgtEl>
                                        <p:attrNameLst>
                                          <p:attrName>ppt_y</p:attrName>
                                        </p:attrNameLst>
                                      </p:cBhvr>
                                      <p:tavLst>
                                        <p:tav tm="0">
                                          <p:val>
                                            <p:strVal val="ppt_y"/>
                                          </p:val>
                                        </p:tav>
                                        <p:tav tm="100000">
                                          <p:val>
                                            <p:strVal val="ppt_y+.1"/>
                                          </p:val>
                                        </p:tav>
                                      </p:tavLst>
                                    </p:anim>
                                    <p:set>
                                      <p:cBhvr>
                                        <p:cTn id="58" dur="1" fill="hold">
                                          <p:stCondLst>
                                            <p:cond delay="999"/>
                                          </p:stCondLst>
                                        </p:cTn>
                                        <p:tgtEl>
                                          <p:spTgt spid="37"/>
                                        </p:tgtEl>
                                        <p:attrNameLst>
                                          <p:attrName>style.visibility</p:attrName>
                                        </p:attrNameLst>
                                      </p:cBhvr>
                                      <p:to>
                                        <p:strVal val="hidden"/>
                                      </p:to>
                                    </p:set>
                                  </p:childTnLst>
                                </p:cTn>
                              </p:par>
                              <p:par>
                                <p:cTn id="59" presetID="42" presetClass="path" presetSubtype="0" accel="50000" decel="50000" fill="hold" nodeType="withEffect">
                                  <p:stCondLst>
                                    <p:cond delay="0"/>
                                  </p:stCondLst>
                                  <p:childTnLst>
                                    <p:animMotion origin="layout" path="M 0 -2.22222E-6 L 0 -0.20532 " pathEditMode="relative" rAng="0" ptsTypes="AA">
                                      <p:cBhvr>
                                        <p:cTn id="60" dur="1000" fill="hold"/>
                                        <p:tgtEl>
                                          <p:spTgt spid="39"/>
                                        </p:tgtEl>
                                        <p:attrNameLst>
                                          <p:attrName>ppt_x</p:attrName>
                                          <p:attrName>ppt_y</p:attrName>
                                        </p:attrNameLst>
                                      </p:cBhvr>
                                      <p:rCtr x="0" y="-10278"/>
                                    </p:animMotion>
                                  </p:childTnLst>
                                </p:cTn>
                              </p:par>
                              <p:par>
                                <p:cTn id="61" presetID="42" presetClass="path" presetSubtype="0" decel="100000" fill="hold" nodeType="withEffect">
                                  <p:stCondLst>
                                    <p:cond delay="0"/>
                                  </p:stCondLst>
                                  <p:childTnLst>
                                    <p:animMotion origin="layout" path="M 0 5.55112E-17 L 0 0.20486 " pathEditMode="relative" rAng="0" ptsTypes="AA">
                                      <p:cBhvr>
                                        <p:cTn id="62" dur="1000" fill="hold"/>
                                        <p:tgtEl>
                                          <p:spTgt spid="37"/>
                                        </p:tgtEl>
                                        <p:attrNameLst>
                                          <p:attrName>ppt_x</p:attrName>
                                          <p:attrName>ppt_y</p:attrName>
                                        </p:attrNameLst>
                                      </p:cBhvr>
                                      <p:rCtr x="0" y="10231"/>
                                    </p:animMotion>
                                  </p:childTnLst>
                                </p:cTn>
                              </p:par>
                            </p:childTnLst>
                          </p:cTn>
                        </p:par>
                        <p:par>
                          <p:cTn id="63" fill="hold">
                            <p:stCondLst>
                              <p:cond delay="1500"/>
                            </p:stCondLst>
                            <p:childTnLst>
                              <p:par>
                                <p:cTn id="64" presetID="2" presetClass="exit" presetSubtype="4" fill="hold" nodeType="afterEffect">
                                  <p:stCondLst>
                                    <p:cond delay="0"/>
                                  </p:stCondLst>
                                  <p:childTnLst>
                                    <p:anim calcmode="lin" valueType="num">
                                      <p:cBhvr additive="base">
                                        <p:cTn id="65" dur="500"/>
                                        <p:tgtEl>
                                          <p:spTgt spid="40"/>
                                        </p:tgtEl>
                                        <p:attrNameLst>
                                          <p:attrName>ppt_x</p:attrName>
                                        </p:attrNameLst>
                                      </p:cBhvr>
                                      <p:tavLst>
                                        <p:tav tm="0">
                                          <p:val>
                                            <p:strVal val="ppt_x"/>
                                          </p:val>
                                        </p:tav>
                                        <p:tav tm="100000">
                                          <p:val>
                                            <p:strVal val="ppt_x"/>
                                          </p:val>
                                        </p:tav>
                                      </p:tavLst>
                                    </p:anim>
                                    <p:anim calcmode="lin" valueType="num">
                                      <p:cBhvr additive="base">
                                        <p:cTn id="66" dur="500"/>
                                        <p:tgtEl>
                                          <p:spTgt spid="40"/>
                                        </p:tgtEl>
                                        <p:attrNameLst>
                                          <p:attrName>ppt_y</p:attrName>
                                        </p:attrNameLst>
                                      </p:cBhvr>
                                      <p:tavLst>
                                        <p:tav tm="0">
                                          <p:val>
                                            <p:strVal val="ppt_y"/>
                                          </p:val>
                                        </p:tav>
                                        <p:tav tm="100000">
                                          <p:val>
                                            <p:strVal val="1+ppt_h/2"/>
                                          </p:val>
                                        </p:tav>
                                      </p:tavLst>
                                    </p:anim>
                                    <p:set>
                                      <p:cBhvr>
                                        <p:cTn id="67" dur="1" fill="hold">
                                          <p:stCondLst>
                                            <p:cond delay="499"/>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矩形 9"/>
          <p:cNvSpPr/>
          <p:nvPr/>
        </p:nvSpPr>
        <p:spPr>
          <a:xfrm>
            <a:off x="1986989" y="1999664"/>
            <a:ext cx="4800827" cy="3787530"/>
          </a:xfrm>
          <a:prstGeom prst="rect">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grpSp>
        <p:nvGrpSpPr>
          <p:cNvPr id="11" name="组合 10"/>
          <p:cNvGrpSpPr/>
          <p:nvPr/>
        </p:nvGrpSpPr>
        <p:grpSpPr>
          <a:xfrm>
            <a:off x="461832" y="1857095"/>
            <a:ext cx="2849522" cy="3823406"/>
            <a:chOff x="1414344" y="875298"/>
            <a:chExt cx="3363914" cy="4513601"/>
          </a:xfrm>
          <a:blipFill dpi="0" rotWithShape="0">
            <a:blip r:embed="rId3"/>
            <a:srcRect/>
            <a:tile tx="0" ty="0" sx="50000" sy="50000" flip="none" algn="ctr"/>
          </a:blipFill>
        </p:grpSpPr>
        <p:sp>
          <p:nvSpPr>
            <p:cNvPr id="12" name="弦形 11"/>
            <p:cNvSpPr/>
            <p:nvPr/>
          </p:nvSpPr>
          <p:spPr>
            <a:xfrm rot="17571709">
              <a:off x="2688724" y="4615681"/>
              <a:ext cx="773218" cy="773218"/>
            </a:xfrm>
            <a:prstGeom prst="chor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13" name="任意多边形 12"/>
            <p:cNvSpPr/>
            <p:nvPr/>
          </p:nvSpPr>
          <p:spPr>
            <a:xfrm rot="8190583">
              <a:off x="1414344" y="875298"/>
              <a:ext cx="3363914" cy="3430983"/>
            </a:xfrm>
            <a:custGeom>
              <a:avLst/>
              <a:gdLst>
                <a:gd name="connsiteX0" fmla="*/ 476018 w 3363914"/>
                <a:gd name="connsiteY0" fmla="*/ 2954965 h 3430983"/>
                <a:gd name="connsiteX1" fmla="*/ 0 w 3363914"/>
                <a:gd name="connsiteY1" fmla="*/ 1805755 h 3430983"/>
                <a:gd name="connsiteX2" fmla="*/ 1625228 w 3363914"/>
                <a:gd name="connsiteY2" fmla="*/ 180527 h 3430983"/>
                <a:gd name="connsiteX3" fmla="*/ 2299031 w 3363914"/>
                <a:gd name="connsiteY3" fmla="*/ 249932 h 3430983"/>
                <a:gd name="connsiteX4" fmla="*/ 2412874 w 3363914"/>
                <a:gd name="connsiteY4" fmla="*/ 279248 h 3430983"/>
                <a:gd name="connsiteX5" fmla="*/ 2412572 w 3363914"/>
                <a:gd name="connsiteY5" fmla="*/ 278962 h 3430983"/>
                <a:gd name="connsiteX6" fmla="*/ 2850902 w 3363914"/>
                <a:gd name="connsiteY6" fmla="*/ 0 h 3430983"/>
                <a:gd name="connsiteX7" fmla="*/ 3363914 w 3363914"/>
                <a:gd name="connsiteY7" fmla="*/ 486666 h 3430983"/>
                <a:gd name="connsiteX8" fmla="*/ 3124195 w 3363914"/>
                <a:gd name="connsiteY8" fmla="*/ 911162 h 3430983"/>
                <a:gd name="connsiteX9" fmla="*/ 3181051 w 3363914"/>
                <a:gd name="connsiteY9" fmla="*/ 1131952 h 3430983"/>
                <a:gd name="connsiteX10" fmla="*/ 3250456 w 3363914"/>
                <a:gd name="connsiteY10" fmla="*/ 1805755 h 3430983"/>
                <a:gd name="connsiteX11" fmla="*/ 1625228 w 3363914"/>
                <a:gd name="connsiteY11" fmla="*/ 3430983 h 3430983"/>
                <a:gd name="connsiteX12" fmla="*/ 476018 w 3363914"/>
                <a:gd name="connsiteY12" fmla="*/ 2954965 h 343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3914" h="3430983">
                  <a:moveTo>
                    <a:pt x="476018" y="2954965"/>
                  </a:moveTo>
                  <a:cubicBezTo>
                    <a:pt x="181910" y="2660856"/>
                    <a:pt x="0" y="2254549"/>
                    <a:pt x="0" y="1805755"/>
                  </a:cubicBezTo>
                  <a:cubicBezTo>
                    <a:pt x="0" y="908166"/>
                    <a:pt x="727639" y="180527"/>
                    <a:pt x="1625228" y="180527"/>
                  </a:cubicBezTo>
                  <a:cubicBezTo>
                    <a:pt x="1849829" y="180527"/>
                    <a:pt x="2074430" y="203662"/>
                    <a:pt x="2299031" y="249932"/>
                  </a:cubicBezTo>
                  <a:lnTo>
                    <a:pt x="2412874" y="279248"/>
                  </a:lnTo>
                  <a:lnTo>
                    <a:pt x="2412572" y="278962"/>
                  </a:lnTo>
                  <a:lnTo>
                    <a:pt x="2850902" y="0"/>
                  </a:lnTo>
                  <a:lnTo>
                    <a:pt x="3363914" y="486666"/>
                  </a:lnTo>
                  <a:lnTo>
                    <a:pt x="3124195" y="911162"/>
                  </a:lnTo>
                  <a:lnTo>
                    <a:pt x="3181051" y="1131952"/>
                  </a:lnTo>
                  <a:cubicBezTo>
                    <a:pt x="3227321" y="1356553"/>
                    <a:pt x="3250456" y="1581154"/>
                    <a:pt x="3250456" y="1805755"/>
                  </a:cubicBezTo>
                  <a:cubicBezTo>
                    <a:pt x="3250456" y="2703344"/>
                    <a:pt x="2522817" y="3430983"/>
                    <a:pt x="1625228" y="3430983"/>
                  </a:cubicBezTo>
                  <a:cubicBezTo>
                    <a:pt x="1176434" y="3430983"/>
                    <a:pt x="770126" y="3249073"/>
                    <a:pt x="476018" y="295496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grpSp>
      <p:grpSp>
        <p:nvGrpSpPr>
          <p:cNvPr id="16" name="组合 15"/>
          <p:cNvGrpSpPr/>
          <p:nvPr/>
        </p:nvGrpSpPr>
        <p:grpSpPr>
          <a:xfrm>
            <a:off x="3729709" y="2547435"/>
            <a:ext cx="308812" cy="333766"/>
            <a:chOff x="6127750" y="1165225"/>
            <a:chExt cx="314325" cy="339725"/>
          </a:xfrm>
          <a:solidFill>
            <a:schemeClr val="bg1"/>
          </a:solidFill>
        </p:grpSpPr>
        <p:sp>
          <p:nvSpPr>
            <p:cNvPr id="17" name="Freeform 178"/>
            <p:cNvSpPr>
              <a:spLocks noEditPoints="1"/>
            </p:cNvSpPr>
            <p:nvPr/>
          </p:nvSpPr>
          <p:spPr bwMode="auto">
            <a:xfrm>
              <a:off x="6127750" y="1165225"/>
              <a:ext cx="314325" cy="339725"/>
            </a:xfrm>
            <a:custGeom>
              <a:avLst/>
              <a:gdLst>
                <a:gd name="T0" fmla="*/ 303 w 312"/>
                <a:gd name="T1" fmla="*/ 78 h 337"/>
                <a:gd name="T2" fmla="*/ 285 w 312"/>
                <a:gd name="T3" fmla="*/ 16 h 337"/>
                <a:gd name="T4" fmla="*/ 273 w 312"/>
                <a:gd name="T5" fmla="*/ 7 h 337"/>
                <a:gd name="T6" fmla="*/ 273 w 312"/>
                <a:gd name="T7" fmla="*/ 7 h 337"/>
                <a:gd name="T8" fmla="*/ 261 w 312"/>
                <a:gd name="T9" fmla="*/ 16 h 337"/>
                <a:gd name="T10" fmla="*/ 218 w 312"/>
                <a:gd name="T11" fmla="*/ 39 h 337"/>
                <a:gd name="T12" fmla="*/ 167 w 312"/>
                <a:gd name="T13" fmla="*/ 8 h 337"/>
                <a:gd name="T14" fmla="*/ 156 w 312"/>
                <a:gd name="T15" fmla="*/ 0 h 337"/>
                <a:gd name="T16" fmla="*/ 156 w 312"/>
                <a:gd name="T17" fmla="*/ 0 h 337"/>
                <a:gd name="T18" fmla="*/ 144 w 312"/>
                <a:gd name="T19" fmla="*/ 8 h 337"/>
                <a:gd name="T20" fmla="*/ 93 w 312"/>
                <a:gd name="T21" fmla="*/ 39 h 337"/>
                <a:gd name="T22" fmla="*/ 50 w 312"/>
                <a:gd name="T23" fmla="*/ 16 h 337"/>
                <a:gd name="T24" fmla="*/ 38 w 312"/>
                <a:gd name="T25" fmla="*/ 7 h 337"/>
                <a:gd name="T26" fmla="*/ 26 w 312"/>
                <a:gd name="T27" fmla="*/ 16 h 337"/>
                <a:gd name="T28" fmla="*/ 8 w 312"/>
                <a:gd name="T29" fmla="*/ 78 h 337"/>
                <a:gd name="T30" fmla="*/ 18 w 312"/>
                <a:gd name="T31" fmla="*/ 212 h 337"/>
                <a:gd name="T32" fmla="*/ 151 w 312"/>
                <a:gd name="T33" fmla="*/ 336 h 337"/>
                <a:gd name="T34" fmla="*/ 156 w 312"/>
                <a:gd name="T35" fmla="*/ 337 h 337"/>
                <a:gd name="T36" fmla="*/ 160 w 312"/>
                <a:gd name="T37" fmla="*/ 336 h 337"/>
                <a:gd name="T38" fmla="*/ 294 w 312"/>
                <a:gd name="T39" fmla="*/ 212 h 337"/>
                <a:gd name="T40" fmla="*/ 303 w 312"/>
                <a:gd name="T41" fmla="*/ 78 h 337"/>
                <a:gd name="T42" fmla="*/ 269 w 312"/>
                <a:gd name="T43" fmla="*/ 201 h 337"/>
                <a:gd name="T44" fmla="*/ 156 w 312"/>
                <a:gd name="T45" fmla="*/ 307 h 337"/>
                <a:gd name="T46" fmla="*/ 42 w 312"/>
                <a:gd name="T47" fmla="*/ 201 h 337"/>
                <a:gd name="T48" fmla="*/ 34 w 312"/>
                <a:gd name="T49" fmla="*/ 85 h 337"/>
                <a:gd name="T50" fmla="*/ 43 w 312"/>
                <a:gd name="T51" fmla="*/ 50 h 337"/>
                <a:gd name="T52" fmla="*/ 93 w 312"/>
                <a:gd name="T53" fmla="*/ 69 h 337"/>
                <a:gd name="T54" fmla="*/ 156 w 312"/>
                <a:gd name="T55" fmla="*/ 39 h 337"/>
                <a:gd name="T56" fmla="*/ 218 w 312"/>
                <a:gd name="T57" fmla="*/ 69 h 337"/>
                <a:gd name="T58" fmla="*/ 269 w 312"/>
                <a:gd name="T59" fmla="*/ 50 h 337"/>
                <a:gd name="T60" fmla="*/ 269 w 312"/>
                <a:gd name="T61" fmla="*/ 201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 h="337">
                  <a:moveTo>
                    <a:pt x="303" y="78"/>
                  </a:moveTo>
                  <a:cubicBezTo>
                    <a:pt x="297" y="42"/>
                    <a:pt x="286" y="17"/>
                    <a:pt x="285" y="16"/>
                  </a:cubicBezTo>
                  <a:cubicBezTo>
                    <a:pt x="283" y="11"/>
                    <a:pt x="279" y="7"/>
                    <a:pt x="273" y="7"/>
                  </a:cubicBezTo>
                  <a:cubicBezTo>
                    <a:pt x="273" y="7"/>
                    <a:pt x="273" y="7"/>
                    <a:pt x="273" y="7"/>
                  </a:cubicBezTo>
                  <a:cubicBezTo>
                    <a:pt x="268" y="7"/>
                    <a:pt x="264" y="10"/>
                    <a:pt x="261" y="16"/>
                  </a:cubicBezTo>
                  <a:cubicBezTo>
                    <a:pt x="260" y="17"/>
                    <a:pt x="249" y="39"/>
                    <a:pt x="218" y="39"/>
                  </a:cubicBezTo>
                  <a:cubicBezTo>
                    <a:pt x="186" y="39"/>
                    <a:pt x="168" y="10"/>
                    <a:pt x="167" y="8"/>
                  </a:cubicBezTo>
                  <a:cubicBezTo>
                    <a:pt x="165" y="3"/>
                    <a:pt x="161" y="0"/>
                    <a:pt x="156" y="0"/>
                  </a:cubicBezTo>
                  <a:cubicBezTo>
                    <a:pt x="156" y="0"/>
                    <a:pt x="156" y="0"/>
                    <a:pt x="156" y="0"/>
                  </a:cubicBezTo>
                  <a:cubicBezTo>
                    <a:pt x="151" y="0"/>
                    <a:pt x="147" y="3"/>
                    <a:pt x="144" y="8"/>
                  </a:cubicBezTo>
                  <a:cubicBezTo>
                    <a:pt x="143" y="9"/>
                    <a:pt x="126" y="39"/>
                    <a:pt x="93" y="39"/>
                  </a:cubicBezTo>
                  <a:cubicBezTo>
                    <a:pt x="62" y="39"/>
                    <a:pt x="51" y="17"/>
                    <a:pt x="50" y="16"/>
                  </a:cubicBezTo>
                  <a:cubicBezTo>
                    <a:pt x="48" y="10"/>
                    <a:pt x="43" y="7"/>
                    <a:pt x="38" y="7"/>
                  </a:cubicBezTo>
                  <a:cubicBezTo>
                    <a:pt x="33" y="7"/>
                    <a:pt x="28" y="10"/>
                    <a:pt x="26" y="16"/>
                  </a:cubicBezTo>
                  <a:cubicBezTo>
                    <a:pt x="26" y="17"/>
                    <a:pt x="15" y="42"/>
                    <a:pt x="8" y="78"/>
                  </a:cubicBezTo>
                  <a:cubicBezTo>
                    <a:pt x="0" y="127"/>
                    <a:pt x="3" y="173"/>
                    <a:pt x="18" y="212"/>
                  </a:cubicBezTo>
                  <a:cubicBezTo>
                    <a:pt x="39" y="269"/>
                    <a:pt x="84" y="311"/>
                    <a:pt x="151" y="336"/>
                  </a:cubicBezTo>
                  <a:cubicBezTo>
                    <a:pt x="153" y="337"/>
                    <a:pt x="154" y="337"/>
                    <a:pt x="156" y="337"/>
                  </a:cubicBezTo>
                  <a:cubicBezTo>
                    <a:pt x="157" y="337"/>
                    <a:pt x="159" y="337"/>
                    <a:pt x="160" y="336"/>
                  </a:cubicBezTo>
                  <a:cubicBezTo>
                    <a:pt x="228" y="311"/>
                    <a:pt x="273" y="269"/>
                    <a:pt x="294" y="212"/>
                  </a:cubicBezTo>
                  <a:cubicBezTo>
                    <a:pt x="309" y="173"/>
                    <a:pt x="312" y="127"/>
                    <a:pt x="303" y="78"/>
                  </a:cubicBezTo>
                  <a:close/>
                  <a:moveTo>
                    <a:pt x="269" y="201"/>
                  </a:moveTo>
                  <a:cubicBezTo>
                    <a:pt x="251" y="248"/>
                    <a:pt x="213" y="284"/>
                    <a:pt x="156" y="307"/>
                  </a:cubicBezTo>
                  <a:cubicBezTo>
                    <a:pt x="98" y="284"/>
                    <a:pt x="60" y="248"/>
                    <a:pt x="42" y="201"/>
                  </a:cubicBezTo>
                  <a:cubicBezTo>
                    <a:pt x="26" y="159"/>
                    <a:pt x="29" y="115"/>
                    <a:pt x="34" y="85"/>
                  </a:cubicBezTo>
                  <a:cubicBezTo>
                    <a:pt x="37" y="71"/>
                    <a:pt x="40" y="60"/>
                    <a:pt x="43" y="50"/>
                  </a:cubicBezTo>
                  <a:cubicBezTo>
                    <a:pt x="53" y="60"/>
                    <a:pt x="70" y="69"/>
                    <a:pt x="93" y="69"/>
                  </a:cubicBezTo>
                  <a:cubicBezTo>
                    <a:pt x="123" y="69"/>
                    <a:pt x="144" y="52"/>
                    <a:pt x="156" y="39"/>
                  </a:cubicBezTo>
                  <a:cubicBezTo>
                    <a:pt x="168" y="52"/>
                    <a:pt x="188" y="69"/>
                    <a:pt x="218" y="69"/>
                  </a:cubicBezTo>
                  <a:cubicBezTo>
                    <a:pt x="242" y="69"/>
                    <a:pt x="258" y="60"/>
                    <a:pt x="269" y="50"/>
                  </a:cubicBezTo>
                  <a:cubicBezTo>
                    <a:pt x="278" y="82"/>
                    <a:pt x="291" y="144"/>
                    <a:pt x="269" y="2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9" name="Freeform 179"/>
            <p:cNvSpPr>
              <a:spLocks/>
            </p:cNvSpPr>
            <p:nvPr/>
          </p:nvSpPr>
          <p:spPr bwMode="auto">
            <a:xfrm>
              <a:off x="6259513" y="1247775"/>
              <a:ext cx="50800" cy="122238"/>
            </a:xfrm>
            <a:custGeom>
              <a:avLst/>
              <a:gdLst>
                <a:gd name="T0" fmla="*/ 42 w 50"/>
                <a:gd name="T1" fmla="*/ 122 h 122"/>
                <a:gd name="T2" fmla="*/ 50 w 50"/>
                <a:gd name="T3" fmla="*/ 0 h 122"/>
                <a:gd name="T4" fmla="*/ 0 w 50"/>
                <a:gd name="T5" fmla="*/ 0 h 122"/>
                <a:gd name="T6" fmla="*/ 8 w 50"/>
                <a:gd name="T7" fmla="*/ 122 h 122"/>
                <a:gd name="T8" fmla="*/ 42 w 50"/>
                <a:gd name="T9" fmla="*/ 122 h 122"/>
              </a:gdLst>
              <a:ahLst/>
              <a:cxnLst>
                <a:cxn ang="0">
                  <a:pos x="T0" y="T1"/>
                </a:cxn>
                <a:cxn ang="0">
                  <a:pos x="T2" y="T3"/>
                </a:cxn>
                <a:cxn ang="0">
                  <a:pos x="T4" y="T5"/>
                </a:cxn>
                <a:cxn ang="0">
                  <a:pos x="T6" y="T7"/>
                </a:cxn>
                <a:cxn ang="0">
                  <a:pos x="T8" y="T9"/>
                </a:cxn>
              </a:cxnLst>
              <a:rect l="0" t="0" r="r" b="b"/>
              <a:pathLst>
                <a:path w="50" h="122">
                  <a:moveTo>
                    <a:pt x="42" y="122"/>
                  </a:moveTo>
                  <a:cubicBezTo>
                    <a:pt x="45" y="82"/>
                    <a:pt x="47" y="41"/>
                    <a:pt x="50" y="0"/>
                  </a:cubicBezTo>
                  <a:cubicBezTo>
                    <a:pt x="33" y="0"/>
                    <a:pt x="17" y="0"/>
                    <a:pt x="0" y="0"/>
                  </a:cubicBezTo>
                  <a:cubicBezTo>
                    <a:pt x="3" y="41"/>
                    <a:pt x="5" y="82"/>
                    <a:pt x="8" y="122"/>
                  </a:cubicBezTo>
                  <a:cubicBezTo>
                    <a:pt x="19" y="122"/>
                    <a:pt x="31" y="122"/>
                    <a:pt x="42"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0" name="Oval 180"/>
            <p:cNvSpPr>
              <a:spLocks noChangeArrowheads="1"/>
            </p:cNvSpPr>
            <p:nvPr/>
          </p:nvSpPr>
          <p:spPr bwMode="auto">
            <a:xfrm>
              <a:off x="6259513" y="1382713"/>
              <a:ext cx="50800" cy="50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grpSp>
        <p:nvGrpSpPr>
          <p:cNvPr id="23" name="组合 22"/>
          <p:cNvGrpSpPr/>
          <p:nvPr/>
        </p:nvGrpSpPr>
        <p:grpSpPr>
          <a:xfrm>
            <a:off x="3729709" y="4222841"/>
            <a:ext cx="308812" cy="333766"/>
            <a:chOff x="6127750" y="1165225"/>
            <a:chExt cx="314325" cy="339725"/>
          </a:xfrm>
          <a:solidFill>
            <a:schemeClr val="bg1"/>
          </a:solidFill>
        </p:grpSpPr>
        <p:sp>
          <p:nvSpPr>
            <p:cNvPr id="24" name="Freeform 178"/>
            <p:cNvSpPr>
              <a:spLocks noEditPoints="1"/>
            </p:cNvSpPr>
            <p:nvPr/>
          </p:nvSpPr>
          <p:spPr bwMode="auto">
            <a:xfrm>
              <a:off x="6127750" y="1165225"/>
              <a:ext cx="314325" cy="339725"/>
            </a:xfrm>
            <a:custGeom>
              <a:avLst/>
              <a:gdLst>
                <a:gd name="T0" fmla="*/ 303 w 312"/>
                <a:gd name="T1" fmla="*/ 78 h 337"/>
                <a:gd name="T2" fmla="*/ 285 w 312"/>
                <a:gd name="T3" fmla="*/ 16 h 337"/>
                <a:gd name="T4" fmla="*/ 273 w 312"/>
                <a:gd name="T5" fmla="*/ 7 h 337"/>
                <a:gd name="T6" fmla="*/ 273 w 312"/>
                <a:gd name="T7" fmla="*/ 7 h 337"/>
                <a:gd name="T8" fmla="*/ 261 w 312"/>
                <a:gd name="T9" fmla="*/ 16 h 337"/>
                <a:gd name="T10" fmla="*/ 218 w 312"/>
                <a:gd name="T11" fmla="*/ 39 h 337"/>
                <a:gd name="T12" fmla="*/ 167 w 312"/>
                <a:gd name="T13" fmla="*/ 8 h 337"/>
                <a:gd name="T14" fmla="*/ 156 w 312"/>
                <a:gd name="T15" fmla="*/ 0 h 337"/>
                <a:gd name="T16" fmla="*/ 156 w 312"/>
                <a:gd name="T17" fmla="*/ 0 h 337"/>
                <a:gd name="T18" fmla="*/ 144 w 312"/>
                <a:gd name="T19" fmla="*/ 8 h 337"/>
                <a:gd name="T20" fmla="*/ 93 w 312"/>
                <a:gd name="T21" fmla="*/ 39 h 337"/>
                <a:gd name="T22" fmla="*/ 50 w 312"/>
                <a:gd name="T23" fmla="*/ 16 h 337"/>
                <a:gd name="T24" fmla="*/ 38 w 312"/>
                <a:gd name="T25" fmla="*/ 7 h 337"/>
                <a:gd name="T26" fmla="*/ 26 w 312"/>
                <a:gd name="T27" fmla="*/ 16 h 337"/>
                <a:gd name="T28" fmla="*/ 8 w 312"/>
                <a:gd name="T29" fmla="*/ 78 h 337"/>
                <a:gd name="T30" fmla="*/ 18 w 312"/>
                <a:gd name="T31" fmla="*/ 212 h 337"/>
                <a:gd name="T32" fmla="*/ 151 w 312"/>
                <a:gd name="T33" fmla="*/ 336 h 337"/>
                <a:gd name="T34" fmla="*/ 156 w 312"/>
                <a:gd name="T35" fmla="*/ 337 h 337"/>
                <a:gd name="T36" fmla="*/ 160 w 312"/>
                <a:gd name="T37" fmla="*/ 336 h 337"/>
                <a:gd name="T38" fmla="*/ 294 w 312"/>
                <a:gd name="T39" fmla="*/ 212 h 337"/>
                <a:gd name="T40" fmla="*/ 303 w 312"/>
                <a:gd name="T41" fmla="*/ 78 h 337"/>
                <a:gd name="T42" fmla="*/ 269 w 312"/>
                <a:gd name="T43" fmla="*/ 201 h 337"/>
                <a:gd name="T44" fmla="*/ 156 w 312"/>
                <a:gd name="T45" fmla="*/ 307 h 337"/>
                <a:gd name="T46" fmla="*/ 42 w 312"/>
                <a:gd name="T47" fmla="*/ 201 h 337"/>
                <a:gd name="T48" fmla="*/ 34 w 312"/>
                <a:gd name="T49" fmla="*/ 85 h 337"/>
                <a:gd name="T50" fmla="*/ 43 w 312"/>
                <a:gd name="T51" fmla="*/ 50 h 337"/>
                <a:gd name="T52" fmla="*/ 93 w 312"/>
                <a:gd name="T53" fmla="*/ 69 h 337"/>
                <a:gd name="T54" fmla="*/ 156 w 312"/>
                <a:gd name="T55" fmla="*/ 39 h 337"/>
                <a:gd name="T56" fmla="*/ 218 w 312"/>
                <a:gd name="T57" fmla="*/ 69 h 337"/>
                <a:gd name="T58" fmla="*/ 269 w 312"/>
                <a:gd name="T59" fmla="*/ 50 h 337"/>
                <a:gd name="T60" fmla="*/ 269 w 312"/>
                <a:gd name="T61" fmla="*/ 201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 h="337">
                  <a:moveTo>
                    <a:pt x="303" y="78"/>
                  </a:moveTo>
                  <a:cubicBezTo>
                    <a:pt x="297" y="42"/>
                    <a:pt x="286" y="17"/>
                    <a:pt x="285" y="16"/>
                  </a:cubicBezTo>
                  <a:cubicBezTo>
                    <a:pt x="283" y="11"/>
                    <a:pt x="279" y="7"/>
                    <a:pt x="273" y="7"/>
                  </a:cubicBezTo>
                  <a:cubicBezTo>
                    <a:pt x="273" y="7"/>
                    <a:pt x="273" y="7"/>
                    <a:pt x="273" y="7"/>
                  </a:cubicBezTo>
                  <a:cubicBezTo>
                    <a:pt x="268" y="7"/>
                    <a:pt x="264" y="10"/>
                    <a:pt x="261" y="16"/>
                  </a:cubicBezTo>
                  <a:cubicBezTo>
                    <a:pt x="260" y="17"/>
                    <a:pt x="249" y="39"/>
                    <a:pt x="218" y="39"/>
                  </a:cubicBezTo>
                  <a:cubicBezTo>
                    <a:pt x="186" y="39"/>
                    <a:pt x="168" y="10"/>
                    <a:pt x="167" y="8"/>
                  </a:cubicBezTo>
                  <a:cubicBezTo>
                    <a:pt x="165" y="3"/>
                    <a:pt x="161" y="0"/>
                    <a:pt x="156" y="0"/>
                  </a:cubicBezTo>
                  <a:cubicBezTo>
                    <a:pt x="156" y="0"/>
                    <a:pt x="156" y="0"/>
                    <a:pt x="156" y="0"/>
                  </a:cubicBezTo>
                  <a:cubicBezTo>
                    <a:pt x="151" y="0"/>
                    <a:pt x="147" y="3"/>
                    <a:pt x="144" y="8"/>
                  </a:cubicBezTo>
                  <a:cubicBezTo>
                    <a:pt x="143" y="9"/>
                    <a:pt x="126" y="39"/>
                    <a:pt x="93" y="39"/>
                  </a:cubicBezTo>
                  <a:cubicBezTo>
                    <a:pt x="62" y="39"/>
                    <a:pt x="51" y="17"/>
                    <a:pt x="50" y="16"/>
                  </a:cubicBezTo>
                  <a:cubicBezTo>
                    <a:pt x="48" y="10"/>
                    <a:pt x="43" y="7"/>
                    <a:pt x="38" y="7"/>
                  </a:cubicBezTo>
                  <a:cubicBezTo>
                    <a:pt x="33" y="7"/>
                    <a:pt x="28" y="10"/>
                    <a:pt x="26" y="16"/>
                  </a:cubicBezTo>
                  <a:cubicBezTo>
                    <a:pt x="26" y="17"/>
                    <a:pt x="15" y="42"/>
                    <a:pt x="8" y="78"/>
                  </a:cubicBezTo>
                  <a:cubicBezTo>
                    <a:pt x="0" y="127"/>
                    <a:pt x="3" y="173"/>
                    <a:pt x="18" y="212"/>
                  </a:cubicBezTo>
                  <a:cubicBezTo>
                    <a:pt x="39" y="269"/>
                    <a:pt x="84" y="311"/>
                    <a:pt x="151" y="336"/>
                  </a:cubicBezTo>
                  <a:cubicBezTo>
                    <a:pt x="153" y="337"/>
                    <a:pt x="154" y="337"/>
                    <a:pt x="156" y="337"/>
                  </a:cubicBezTo>
                  <a:cubicBezTo>
                    <a:pt x="157" y="337"/>
                    <a:pt x="159" y="337"/>
                    <a:pt x="160" y="336"/>
                  </a:cubicBezTo>
                  <a:cubicBezTo>
                    <a:pt x="228" y="311"/>
                    <a:pt x="273" y="269"/>
                    <a:pt x="294" y="212"/>
                  </a:cubicBezTo>
                  <a:cubicBezTo>
                    <a:pt x="309" y="173"/>
                    <a:pt x="312" y="127"/>
                    <a:pt x="303" y="78"/>
                  </a:cubicBezTo>
                  <a:close/>
                  <a:moveTo>
                    <a:pt x="269" y="201"/>
                  </a:moveTo>
                  <a:cubicBezTo>
                    <a:pt x="251" y="248"/>
                    <a:pt x="213" y="284"/>
                    <a:pt x="156" y="307"/>
                  </a:cubicBezTo>
                  <a:cubicBezTo>
                    <a:pt x="98" y="284"/>
                    <a:pt x="60" y="248"/>
                    <a:pt x="42" y="201"/>
                  </a:cubicBezTo>
                  <a:cubicBezTo>
                    <a:pt x="26" y="159"/>
                    <a:pt x="29" y="115"/>
                    <a:pt x="34" y="85"/>
                  </a:cubicBezTo>
                  <a:cubicBezTo>
                    <a:pt x="37" y="71"/>
                    <a:pt x="40" y="60"/>
                    <a:pt x="43" y="50"/>
                  </a:cubicBezTo>
                  <a:cubicBezTo>
                    <a:pt x="53" y="60"/>
                    <a:pt x="70" y="69"/>
                    <a:pt x="93" y="69"/>
                  </a:cubicBezTo>
                  <a:cubicBezTo>
                    <a:pt x="123" y="69"/>
                    <a:pt x="144" y="52"/>
                    <a:pt x="156" y="39"/>
                  </a:cubicBezTo>
                  <a:cubicBezTo>
                    <a:pt x="168" y="52"/>
                    <a:pt x="188" y="69"/>
                    <a:pt x="218" y="69"/>
                  </a:cubicBezTo>
                  <a:cubicBezTo>
                    <a:pt x="242" y="69"/>
                    <a:pt x="258" y="60"/>
                    <a:pt x="269" y="50"/>
                  </a:cubicBezTo>
                  <a:cubicBezTo>
                    <a:pt x="278" y="82"/>
                    <a:pt x="291" y="144"/>
                    <a:pt x="269" y="2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5" name="Freeform 179"/>
            <p:cNvSpPr>
              <a:spLocks/>
            </p:cNvSpPr>
            <p:nvPr/>
          </p:nvSpPr>
          <p:spPr bwMode="auto">
            <a:xfrm>
              <a:off x="6259513" y="1247775"/>
              <a:ext cx="50800" cy="122238"/>
            </a:xfrm>
            <a:custGeom>
              <a:avLst/>
              <a:gdLst>
                <a:gd name="T0" fmla="*/ 42 w 50"/>
                <a:gd name="T1" fmla="*/ 122 h 122"/>
                <a:gd name="T2" fmla="*/ 50 w 50"/>
                <a:gd name="T3" fmla="*/ 0 h 122"/>
                <a:gd name="T4" fmla="*/ 0 w 50"/>
                <a:gd name="T5" fmla="*/ 0 h 122"/>
                <a:gd name="T6" fmla="*/ 8 w 50"/>
                <a:gd name="T7" fmla="*/ 122 h 122"/>
                <a:gd name="T8" fmla="*/ 42 w 50"/>
                <a:gd name="T9" fmla="*/ 122 h 122"/>
              </a:gdLst>
              <a:ahLst/>
              <a:cxnLst>
                <a:cxn ang="0">
                  <a:pos x="T0" y="T1"/>
                </a:cxn>
                <a:cxn ang="0">
                  <a:pos x="T2" y="T3"/>
                </a:cxn>
                <a:cxn ang="0">
                  <a:pos x="T4" y="T5"/>
                </a:cxn>
                <a:cxn ang="0">
                  <a:pos x="T6" y="T7"/>
                </a:cxn>
                <a:cxn ang="0">
                  <a:pos x="T8" y="T9"/>
                </a:cxn>
              </a:cxnLst>
              <a:rect l="0" t="0" r="r" b="b"/>
              <a:pathLst>
                <a:path w="50" h="122">
                  <a:moveTo>
                    <a:pt x="42" y="122"/>
                  </a:moveTo>
                  <a:cubicBezTo>
                    <a:pt x="45" y="82"/>
                    <a:pt x="47" y="41"/>
                    <a:pt x="50" y="0"/>
                  </a:cubicBezTo>
                  <a:cubicBezTo>
                    <a:pt x="33" y="0"/>
                    <a:pt x="17" y="0"/>
                    <a:pt x="0" y="0"/>
                  </a:cubicBezTo>
                  <a:cubicBezTo>
                    <a:pt x="3" y="41"/>
                    <a:pt x="5" y="82"/>
                    <a:pt x="8" y="122"/>
                  </a:cubicBezTo>
                  <a:cubicBezTo>
                    <a:pt x="19" y="122"/>
                    <a:pt x="31" y="122"/>
                    <a:pt x="42"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26" name="Oval 180"/>
            <p:cNvSpPr>
              <a:spLocks noChangeArrowheads="1"/>
            </p:cNvSpPr>
            <p:nvPr/>
          </p:nvSpPr>
          <p:spPr bwMode="auto">
            <a:xfrm>
              <a:off x="6259513" y="1382713"/>
              <a:ext cx="50800" cy="50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03</a:t>
                </a:r>
                <a:endParaRPr lang="zh-CN" altLang="en-US" sz="3600" dirty="0">
                  <a:solidFill>
                    <a:schemeClr val="bg1"/>
                  </a:solidFill>
                </a:endParaRPr>
              </a:p>
            </p:txBody>
          </p:sp>
        </p:grpSp>
        <p:sp>
          <p:nvSpPr>
            <p:cNvPr id="5" name="文本框 4"/>
            <p:cNvSpPr txBox="1"/>
            <p:nvPr/>
          </p:nvSpPr>
          <p:spPr>
            <a:xfrm>
              <a:off x="4908506" y="2126508"/>
              <a:ext cx="1415772"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开发总结</a:t>
              </a:r>
            </a:p>
          </p:txBody>
        </p:sp>
      </p:grpSp>
      <p:sp>
        <p:nvSpPr>
          <p:cNvPr id="14" name="TextBox 30"/>
          <p:cNvSpPr txBox="1"/>
          <p:nvPr/>
        </p:nvSpPr>
        <p:spPr>
          <a:xfrm>
            <a:off x="4105379" y="2986018"/>
            <a:ext cx="2176349" cy="1015663"/>
          </a:xfrm>
          <a:prstGeom prst="rect">
            <a:avLst/>
          </a:prstGeom>
          <a:noFill/>
        </p:spPr>
        <p:txBody>
          <a:bodyPr wrap="square" rtlCol="0">
            <a:spAutoFit/>
          </a:bodyPr>
          <a:lstStyle/>
          <a:p>
            <a:pPr algn="just"/>
            <a:r>
              <a:rPr lang="zh-CN" altLang="en-US" sz="1200" dirty="0" smtClean="0">
                <a:solidFill>
                  <a:schemeClr val="bg1"/>
                </a:solidFill>
                <a:latin typeface="微软雅黑" panose="020B0503020204020204" pitchFamily="34" charset="-122"/>
                <a:ea typeface="微软雅黑" panose="020B0503020204020204" pitchFamily="34" charset="-122"/>
              </a:rPr>
              <a:t>系统设计阶段一定要做好业务的定义，确定系统功能。数据库一定要设计好，避免开发过程中的功能改变，以及数据库重构</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4402840" y="2560247"/>
            <a:ext cx="318022" cy="284687"/>
          </a:xfrm>
          <a:prstGeom prst="rect">
            <a:avLst/>
          </a:prstGeom>
        </p:spPr>
        <p:txBody>
          <a:bodyPr wrap="none" lIns="68573" tIns="34287" rIns="68573" bIns="34287">
            <a:spAutoFit/>
          </a:bodyPr>
          <a:lstStyle/>
          <a:p>
            <a:pPr algn="ctr"/>
            <a:r>
              <a:rPr lang="zh-CN" altLang="en-US" sz="1400" b="1" dirty="0">
                <a:solidFill>
                  <a:schemeClr val="bg1"/>
                </a:solidFill>
                <a:latin typeface="微软雅黑" pitchFamily="34" charset="-122"/>
                <a:ea typeface="微软雅黑" pitchFamily="34" charset="-122"/>
              </a:rPr>
              <a:t>Ａ</a:t>
            </a:r>
            <a:endParaRPr lang="en-US" altLang="zh-CN" sz="1400" b="1" dirty="0">
              <a:solidFill>
                <a:schemeClr val="bg1"/>
              </a:solidFill>
              <a:latin typeface="微软雅黑" pitchFamily="34" charset="-122"/>
              <a:ea typeface="微软雅黑" pitchFamily="34" charset="-122"/>
            </a:endParaRPr>
          </a:p>
        </p:txBody>
      </p:sp>
      <p:sp>
        <p:nvSpPr>
          <p:cNvPr id="21" name="TextBox 30"/>
          <p:cNvSpPr txBox="1"/>
          <p:nvPr/>
        </p:nvSpPr>
        <p:spPr>
          <a:xfrm>
            <a:off x="4106587" y="4619903"/>
            <a:ext cx="2176349" cy="830997"/>
          </a:xfrm>
          <a:prstGeom prst="rect">
            <a:avLst/>
          </a:prstGeom>
          <a:noFill/>
        </p:spPr>
        <p:txBody>
          <a:bodyPr wrap="square" rtlCol="0">
            <a:spAutoFit/>
          </a:bodyPr>
          <a:lstStyle/>
          <a:p>
            <a:pPr algn="just"/>
            <a:r>
              <a:rPr lang="zh-CN" altLang="en-US" sz="1200" dirty="0" smtClean="0">
                <a:solidFill>
                  <a:schemeClr val="bg1"/>
                </a:solidFill>
                <a:latin typeface="微软雅黑" panose="020B0503020204020204" pitchFamily="34" charset="-122"/>
                <a:ea typeface="微软雅黑" panose="020B0503020204020204" pitchFamily="34" charset="-122"/>
              </a:rPr>
              <a:t>系统开发要遵循由底层到顶层的开发流程，ｄａｏ层的开发时功能一定要完善，否则后期必然返工。</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2" name="矩形 21"/>
          <p:cNvSpPr/>
          <p:nvPr/>
        </p:nvSpPr>
        <p:spPr>
          <a:xfrm>
            <a:off x="4402840" y="4247380"/>
            <a:ext cx="318022" cy="284687"/>
          </a:xfrm>
          <a:prstGeom prst="rect">
            <a:avLst/>
          </a:prstGeom>
        </p:spPr>
        <p:txBody>
          <a:bodyPr wrap="none" lIns="68573" tIns="34287" rIns="68573" bIns="34287">
            <a:spAutoFit/>
          </a:bodyPr>
          <a:lstStyle/>
          <a:p>
            <a:pPr algn="ctr"/>
            <a:r>
              <a:rPr lang="zh-CN" altLang="en-US" sz="1400" b="1" dirty="0" smtClean="0">
                <a:solidFill>
                  <a:schemeClr val="bg1"/>
                </a:solidFill>
                <a:latin typeface="微软雅黑" pitchFamily="34" charset="-122"/>
                <a:ea typeface="微软雅黑" pitchFamily="34" charset="-122"/>
              </a:rPr>
              <a:t>Ｂ</a:t>
            </a:r>
            <a:endParaRPr lang="en-US" altLang="zh-CN" sz="1400" b="1" dirty="0">
              <a:solidFill>
                <a:schemeClr val="bg1"/>
              </a:solidFill>
              <a:latin typeface="微软雅黑" pitchFamily="34" charset="-122"/>
              <a:ea typeface="微软雅黑" pitchFamily="34" charset="-122"/>
            </a:endParaRPr>
          </a:p>
        </p:txBody>
      </p:sp>
      <p:cxnSp>
        <p:nvCxnSpPr>
          <p:cNvPr id="27" name="直接连接符 26"/>
          <p:cNvCxnSpPr/>
          <p:nvPr/>
        </p:nvCxnSpPr>
        <p:spPr>
          <a:xfrm>
            <a:off x="7578458" y="5305293"/>
            <a:ext cx="3731562" cy="0"/>
          </a:xfrm>
          <a:prstGeom prst="line">
            <a:avLst/>
          </a:prstGeom>
          <a:ln w="15875">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8" name="椭圆 27"/>
          <p:cNvSpPr/>
          <p:nvPr/>
        </p:nvSpPr>
        <p:spPr>
          <a:xfrm>
            <a:off x="8133090" y="5205809"/>
            <a:ext cx="198969" cy="198969"/>
          </a:xfrm>
          <a:prstGeom prst="ellipse">
            <a:avLst/>
          </a:prstGeom>
          <a:solidFill>
            <a:srgbClr val="454C4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29" name="椭圆 28"/>
          <p:cNvSpPr/>
          <p:nvPr/>
        </p:nvSpPr>
        <p:spPr>
          <a:xfrm>
            <a:off x="10520651" y="5205809"/>
            <a:ext cx="198969" cy="198969"/>
          </a:xfrm>
          <a:prstGeom prst="ellipse">
            <a:avLst/>
          </a:prstGeom>
          <a:solidFill>
            <a:srgbClr val="454C4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30" name="椭圆 29"/>
          <p:cNvSpPr/>
          <p:nvPr/>
        </p:nvSpPr>
        <p:spPr>
          <a:xfrm>
            <a:off x="9724797" y="5205809"/>
            <a:ext cx="198969" cy="198969"/>
          </a:xfrm>
          <a:prstGeom prst="ellipse">
            <a:avLst/>
          </a:prstGeom>
          <a:solidFill>
            <a:srgbClr val="454C4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31" name="椭圆 30"/>
          <p:cNvSpPr/>
          <p:nvPr/>
        </p:nvSpPr>
        <p:spPr>
          <a:xfrm>
            <a:off x="8928943" y="5213159"/>
            <a:ext cx="198969" cy="198969"/>
          </a:xfrm>
          <a:prstGeom prst="ellipse">
            <a:avLst/>
          </a:prstGeom>
          <a:solidFill>
            <a:srgbClr val="454C4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grpSp>
        <p:nvGrpSpPr>
          <p:cNvPr id="54" name="组合 53"/>
          <p:cNvGrpSpPr/>
          <p:nvPr/>
        </p:nvGrpSpPr>
        <p:grpSpPr>
          <a:xfrm>
            <a:off x="7953034" y="3402809"/>
            <a:ext cx="559081" cy="1803000"/>
            <a:chOff x="7953034" y="3402809"/>
            <a:chExt cx="559081" cy="1803000"/>
          </a:xfrm>
        </p:grpSpPr>
        <p:sp>
          <p:nvSpPr>
            <p:cNvPr id="32" name="泪滴形 31"/>
            <p:cNvSpPr/>
            <p:nvPr/>
          </p:nvSpPr>
          <p:spPr>
            <a:xfrm rot="8076148">
              <a:off x="7953034" y="3402809"/>
              <a:ext cx="559081" cy="559081"/>
            </a:xfrm>
            <a:prstGeom prst="teardrop">
              <a:avLst>
                <a:gd name="adj" fmla="val 86660"/>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cxnSp>
          <p:nvCxnSpPr>
            <p:cNvPr id="36" name="直接连接符 35"/>
            <p:cNvCxnSpPr>
              <a:stCxn id="28" idx="0"/>
              <a:endCxn id="32" idx="7"/>
            </p:cNvCxnSpPr>
            <p:nvPr/>
          </p:nvCxnSpPr>
          <p:spPr>
            <a:xfrm flipV="1">
              <a:off x="8232575" y="4024934"/>
              <a:ext cx="2377" cy="1180875"/>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5" name="组合 54"/>
          <p:cNvGrpSpPr/>
          <p:nvPr/>
        </p:nvGrpSpPr>
        <p:grpSpPr>
          <a:xfrm>
            <a:off x="8743675" y="4006446"/>
            <a:ext cx="559081" cy="1206715"/>
            <a:chOff x="8743675" y="4006446"/>
            <a:chExt cx="559081" cy="1206715"/>
          </a:xfrm>
        </p:grpSpPr>
        <p:sp>
          <p:nvSpPr>
            <p:cNvPr id="33" name="泪滴形 32"/>
            <p:cNvSpPr/>
            <p:nvPr/>
          </p:nvSpPr>
          <p:spPr>
            <a:xfrm rot="8076148">
              <a:off x="8743675" y="4006446"/>
              <a:ext cx="559081" cy="559081"/>
            </a:xfrm>
            <a:prstGeom prst="teardrop">
              <a:avLst>
                <a:gd name="adj" fmla="val 86660"/>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cxnSp>
          <p:nvCxnSpPr>
            <p:cNvPr id="37" name="直接连接符 36"/>
            <p:cNvCxnSpPr>
              <a:stCxn id="31" idx="0"/>
            </p:cNvCxnSpPr>
            <p:nvPr/>
          </p:nvCxnSpPr>
          <p:spPr>
            <a:xfrm flipV="1">
              <a:off x="9028429" y="4615372"/>
              <a:ext cx="0" cy="59778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6" name="组合 55"/>
          <p:cNvGrpSpPr/>
          <p:nvPr/>
        </p:nvGrpSpPr>
        <p:grpSpPr>
          <a:xfrm>
            <a:off x="9542410" y="3545695"/>
            <a:ext cx="559081" cy="1660114"/>
            <a:chOff x="9542410" y="3545695"/>
            <a:chExt cx="559081" cy="1660114"/>
          </a:xfrm>
        </p:grpSpPr>
        <p:sp>
          <p:nvSpPr>
            <p:cNvPr id="34" name="泪滴形 33"/>
            <p:cNvSpPr/>
            <p:nvPr/>
          </p:nvSpPr>
          <p:spPr>
            <a:xfrm rot="8076148">
              <a:off x="9542410" y="3545695"/>
              <a:ext cx="559081" cy="559081"/>
            </a:xfrm>
            <a:prstGeom prst="teardrop">
              <a:avLst>
                <a:gd name="adj" fmla="val 86660"/>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cxnSp>
          <p:nvCxnSpPr>
            <p:cNvPr id="38" name="直接连接符 37"/>
            <p:cNvCxnSpPr>
              <a:stCxn id="30" idx="0"/>
            </p:cNvCxnSpPr>
            <p:nvPr/>
          </p:nvCxnSpPr>
          <p:spPr>
            <a:xfrm flipV="1">
              <a:off x="9824282" y="4160548"/>
              <a:ext cx="0" cy="104526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7" name="组合 56"/>
          <p:cNvGrpSpPr/>
          <p:nvPr/>
        </p:nvGrpSpPr>
        <p:grpSpPr>
          <a:xfrm>
            <a:off x="10341145" y="3851514"/>
            <a:ext cx="559081" cy="1354295"/>
            <a:chOff x="10341145" y="3851514"/>
            <a:chExt cx="559081" cy="1354295"/>
          </a:xfrm>
        </p:grpSpPr>
        <p:sp>
          <p:nvSpPr>
            <p:cNvPr id="35" name="泪滴形 34"/>
            <p:cNvSpPr/>
            <p:nvPr/>
          </p:nvSpPr>
          <p:spPr>
            <a:xfrm rot="8076148">
              <a:off x="10341145" y="3851514"/>
              <a:ext cx="559081" cy="559081"/>
            </a:xfrm>
            <a:prstGeom prst="teardrop">
              <a:avLst>
                <a:gd name="adj" fmla="val 86660"/>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cxnSp>
          <p:nvCxnSpPr>
            <p:cNvPr id="39" name="直接连接符 38"/>
            <p:cNvCxnSpPr>
              <a:stCxn id="29" idx="0"/>
              <a:endCxn id="35" idx="7"/>
            </p:cNvCxnSpPr>
            <p:nvPr/>
          </p:nvCxnSpPr>
          <p:spPr>
            <a:xfrm flipV="1">
              <a:off x="10620135" y="4473640"/>
              <a:ext cx="2927" cy="73216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0" name="文本框 39"/>
          <p:cNvSpPr txBox="1"/>
          <p:nvPr/>
        </p:nvSpPr>
        <p:spPr>
          <a:xfrm>
            <a:off x="10455730" y="3998744"/>
            <a:ext cx="364202" cy="307777"/>
          </a:xfrm>
          <a:prstGeom prst="rect">
            <a:avLst/>
          </a:prstGeom>
          <a:noFill/>
        </p:spPr>
        <p:txBody>
          <a:bodyPr wrap="none" rtlCol="0">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艇</a:t>
            </a:r>
          </a:p>
        </p:txBody>
      </p:sp>
      <p:sp>
        <p:nvSpPr>
          <p:cNvPr id="41" name="文本框 40"/>
          <p:cNvSpPr txBox="1"/>
          <p:nvPr/>
        </p:nvSpPr>
        <p:spPr>
          <a:xfrm>
            <a:off x="9639849" y="3678537"/>
            <a:ext cx="364202" cy="523220"/>
          </a:xfrm>
          <a:prstGeom prst="rect">
            <a:avLst/>
          </a:prstGeom>
          <a:noFill/>
        </p:spPr>
        <p:txBody>
          <a:bodyPr wrap="none" rtlCol="0">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赛</a:t>
            </a:r>
          </a:p>
          <a:p>
            <a:pPr algn="ct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8841113" y="4150210"/>
            <a:ext cx="364203" cy="307777"/>
          </a:xfrm>
          <a:prstGeom prst="rect">
            <a:avLst/>
          </a:prstGeom>
          <a:noFill/>
        </p:spPr>
        <p:txBody>
          <a:bodyPr wrap="none" rtlCol="0">
            <a:spAutoFit/>
          </a:bodyPr>
          <a:lstStyle/>
          <a:p>
            <a:pPr algn="ctr"/>
            <a:r>
              <a:rPr lang="zh-CN" altLang="en-US" sz="1400" dirty="0">
                <a:solidFill>
                  <a:schemeClr val="bg1"/>
                </a:solidFill>
                <a:latin typeface="微软雅黑" panose="020B0503020204020204" pitchFamily="34" charset="-122"/>
                <a:ea typeface="微软雅黑" panose="020B0503020204020204" pitchFamily="34" charset="-122"/>
              </a:rPr>
              <a:t>个</a:t>
            </a:r>
          </a:p>
        </p:txBody>
      </p:sp>
      <p:sp>
        <p:nvSpPr>
          <p:cNvPr id="43" name="文本框 42"/>
          <p:cNvSpPr txBox="1"/>
          <p:nvPr/>
        </p:nvSpPr>
        <p:spPr>
          <a:xfrm>
            <a:off x="8024521" y="3518368"/>
            <a:ext cx="364203" cy="307777"/>
          </a:xfrm>
          <a:prstGeom prst="rect">
            <a:avLst/>
          </a:prstGeom>
          <a:noFill/>
        </p:spPr>
        <p:txBody>
          <a:bodyPr wrap="none" rtlCol="0">
            <a:spAutoFit/>
          </a:bodyPr>
          <a:lstStyle/>
          <a:p>
            <a:pPr algn="ctr"/>
            <a:r>
              <a:rPr lang="zh-CN" altLang="en-US" sz="1400" dirty="0" smtClean="0">
                <a:solidFill>
                  <a:schemeClr val="bg1"/>
                </a:solidFill>
                <a:latin typeface="微软雅黑" panose="020B0503020204020204" pitchFamily="34" charset="-122"/>
                <a:ea typeface="微软雅黑" panose="020B0503020204020204" pitchFamily="34" charset="-122"/>
              </a:rPr>
              <a:t>一</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50" name="矩形 49"/>
          <p:cNvSpPr/>
          <p:nvPr/>
        </p:nvSpPr>
        <p:spPr>
          <a:xfrm>
            <a:off x="7275794" y="2531977"/>
            <a:ext cx="369318" cy="346243"/>
          </a:xfrm>
          <a:prstGeom prst="rect">
            <a:avLst/>
          </a:prstGeom>
        </p:spPr>
        <p:txBody>
          <a:bodyPr wrap="none" lIns="68573" tIns="34287" rIns="68573" bIns="34287">
            <a:spAutoFit/>
          </a:bodyPr>
          <a:lstStyle/>
          <a:p>
            <a:r>
              <a:rPr lang="zh-CN" altLang="en-US" b="1" dirty="0" smtClean="0">
                <a:solidFill>
                  <a:srgbClr val="FF5050"/>
                </a:solidFill>
                <a:latin typeface="微软雅黑" pitchFamily="34" charset="-122"/>
                <a:ea typeface="微软雅黑" pitchFamily="34" charset="-122"/>
              </a:rPr>
              <a:t>Ｃ</a:t>
            </a:r>
            <a:endParaRPr lang="en-US" altLang="zh-CN" b="1" dirty="0">
              <a:solidFill>
                <a:srgbClr val="FF5050"/>
              </a:solidFill>
              <a:latin typeface="微软雅黑" pitchFamily="34" charset="-122"/>
              <a:ea typeface="微软雅黑" pitchFamily="34" charset="-122"/>
            </a:endParaRPr>
          </a:p>
        </p:txBody>
      </p:sp>
      <p:sp>
        <p:nvSpPr>
          <p:cNvPr id="51" name="TextBox 30"/>
          <p:cNvSpPr txBox="1"/>
          <p:nvPr/>
        </p:nvSpPr>
        <p:spPr>
          <a:xfrm>
            <a:off x="7107861" y="2953803"/>
            <a:ext cx="4266021" cy="338554"/>
          </a:xfrm>
          <a:prstGeom prst="rect">
            <a:avLst/>
          </a:prstGeom>
          <a:noFill/>
        </p:spPr>
        <p:txBody>
          <a:bodyPr wrap="squar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rPr>
              <a:t>前端界面美化很重要。</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370737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decel="10000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par>
                                <p:cTn id="14" presetID="22" presetClass="entr" presetSubtype="4" fill="hold" nodeType="withEffect">
                                  <p:stCondLst>
                                    <p:cond delay="25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500"/>
                                        <p:tgtEl>
                                          <p:spTgt spid="11"/>
                                        </p:tgtEl>
                                      </p:cBhvr>
                                    </p:animEffect>
                                  </p:childTnLst>
                                </p:cTn>
                              </p:par>
                              <p:par>
                                <p:cTn id="17" presetID="53" presetClass="entr" presetSubtype="16" fill="hold" nodeType="withEffect">
                                  <p:stCondLst>
                                    <p:cond delay="750"/>
                                  </p:stCondLst>
                                  <p:childTnLst>
                                    <p:set>
                                      <p:cBhvr>
                                        <p:cTn id="18" dur="1" fill="hold">
                                          <p:stCondLst>
                                            <p:cond delay="0"/>
                                          </p:stCondLst>
                                        </p:cTn>
                                        <p:tgtEl>
                                          <p:spTgt spid="16"/>
                                        </p:tgtEl>
                                        <p:attrNameLst>
                                          <p:attrName>style.visibility</p:attrName>
                                        </p:attrNameLst>
                                      </p:cBhvr>
                                      <p:to>
                                        <p:strVal val="visible"/>
                                      </p:to>
                                    </p:set>
                                    <p:anim calcmode="lin" valueType="num">
                                      <p:cBhvr>
                                        <p:cTn id="19" dur="500" fill="hold"/>
                                        <p:tgtEl>
                                          <p:spTgt spid="16"/>
                                        </p:tgtEl>
                                        <p:attrNameLst>
                                          <p:attrName>ppt_w</p:attrName>
                                        </p:attrNameLst>
                                      </p:cBhvr>
                                      <p:tavLst>
                                        <p:tav tm="0">
                                          <p:val>
                                            <p:fltVal val="0"/>
                                          </p:val>
                                        </p:tav>
                                        <p:tav tm="100000">
                                          <p:val>
                                            <p:strVal val="#ppt_w"/>
                                          </p:val>
                                        </p:tav>
                                      </p:tavLst>
                                    </p:anim>
                                    <p:anim calcmode="lin" valueType="num">
                                      <p:cBhvr>
                                        <p:cTn id="20" dur="500" fill="hold"/>
                                        <p:tgtEl>
                                          <p:spTgt spid="16"/>
                                        </p:tgtEl>
                                        <p:attrNameLst>
                                          <p:attrName>ppt_h</p:attrName>
                                        </p:attrNameLst>
                                      </p:cBhvr>
                                      <p:tavLst>
                                        <p:tav tm="0">
                                          <p:val>
                                            <p:fltVal val="0"/>
                                          </p:val>
                                        </p:tav>
                                        <p:tav tm="100000">
                                          <p:val>
                                            <p:strVal val="#ppt_h"/>
                                          </p:val>
                                        </p:tav>
                                      </p:tavLst>
                                    </p:anim>
                                    <p:animEffect transition="in" filter="fade">
                                      <p:cBhvr>
                                        <p:cTn id="21" dur="500"/>
                                        <p:tgtEl>
                                          <p:spTgt spid="16"/>
                                        </p:tgtEl>
                                      </p:cBhvr>
                                    </p:animEffect>
                                  </p:childTnLst>
                                </p:cTn>
                              </p:par>
                              <p:par>
                                <p:cTn id="22" presetID="53" presetClass="entr" presetSubtype="16" fill="hold" nodeType="withEffect">
                                  <p:stCondLst>
                                    <p:cond delay="750"/>
                                  </p:stCondLst>
                                  <p:childTnLst>
                                    <p:set>
                                      <p:cBhvr>
                                        <p:cTn id="23" dur="1" fill="hold">
                                          <p:stCondLst>
                                            <p:cond delay="0"/>
                                          </p:stCondLst>
                                        </p:cTn>
                                        <p:tgtEl>
                                          <p:spTgt spid="23"/>
                                        </p:tgtEl>
                                        <p:attrNameLst>
                                          <p:attrName>style.visibility</p:attrName>
                                        </p:attrNameLst>
                                      </p:cBhvr>
                                      <p:to>
                                        <p:strVal val="visible"/>
                                      </p:to>
                                    </p:set>
                                    <p:anim calcmode="lin" valueType="num">
                                      <p:cBhvr>
                                        <p:cTn id="24" dur="500" fill="hold"/>
                                        <p:tgtEl>
                                          <p:spTgt spid="23"/>
                                        </p:tgtEl>
                                        <p:attrNameLst>
                                          <p:attrName>ppt_w</p:attrName>
                                        </p:attrNameLst>
                                      </p:cBhvr>
                                      <p:tavLst>
                                        <p:tav tm="0">
                                          <p:val>
                                            <p:fltVal val="0"/>
                                          </p:val>
                                        </p:tav>
                                        <p:tav tm="100000">
                                          <p:val>
                                            <p:strVal val="#ppt_w"/>
                                          </p:val>
                                        </p:tav>
                                      </p:tavLst>
                                    </p:anim>
                                    <p:anim calcmode="lin" valueType="num">
                                      <p:cBhvr>
                                        <p:cTn id="25" dur="500" fill="hold"/>
                                        <p:tgtEl>
                                          <p:spTgt spid="23"/>
                                        </p:tgtEl>
                                        <p:attrNameLst>
                                          <p:attrName>ppt_h</p:attrName>
                                        </p:attrNameLst>
                                      </p:cBhvr>
                                      <p:tavLst>
                                        <p:tav tm="0">
                                          <p:val>
                                            <p:fltVal val="0"/>
                                          </p:val>
                                        </p:tav>
                                        <p:tav tm="100000">
                                          <p:val>
                                            <p:strVal val="#ppt_h"/>
                                          </p:val>
                                        </p:tav>
                                      </p:tavLst>
                                    </p:anim>
                                    <p:animEffect transition="in" filter="fade">
                                      <p:cBhvr>
                                        <p:cTn id="26" dur="500"/>
                                        <p:tgtEl>
                                          <p:spTgt spid="23"/>
                                        </p:tgtEl>
                                      </p:cBhvr>
                                    </p:animEffect>
                                  </p:childTnLst>
                                </p:cTn>
                              </p:par>
                              <p:par>
                                <p:cTn id="27" presetID="22" presetClass="entr" presetSubtype="8" fill="hold" grpId="0" nodeType="withEffect">
                                  <p:stCondLst>
                                    <p:cond delay="1250"/>
                                  </p:stCondLst>
                                  <p:childTnLst>
                                    <p:set>
                                      <p:cBhvr>
                                        <p:cTn id="28" dur="1" fill="hold">
                                          <p:stCondLst>
                                            <p:cond delay="0"/>
                                          </p:stCondLst>
                                        </p:cTn>
                                        <p:tgtEl>
                                          <p:spTgt spid="15"/>
                                        </p:tgtEl>
                                        <p:attrNameLst>
                                          <p:attrName>style.visibility</p:attrName>
                                        </p:attrNameLst>
                                      </p:cBhvr>
                                      <p:to>
                                        <p:strVal val="visible"/>
                                      </p:to>
                                    </p:set>
                                    <p:animEffect transition="in" filter="wipe(left)">
                                      <p:cBhvr>
                                        <p:cTn id="29" dur="500"/>
                                        <p:tgtEl>
                                          <p:spTgt spid="15"/>
                                        </p:tgtEl>
                                      </p:cBhvr>
                                    </p:animEffect>
                                  </p:childTnLst>
                                </p:cTn>
                              </p:par>
                              <p:par>
                                <p:cTn id="30" presetID="22" presetClass="entr" presetSubtype="8" fill="hold" grpId="0" nodeType="withEffect">
                                  <p:stCondLst>
                                    <p:cond delay="1250"/>
                                  </p:stCondLst>
                                  <p:childTnLst>
                                    <p:set>
                                      <p:cBhvr>
                                        <p:cTn id="31" dur="1" fill="hold">
                                          <p:stCondLst>
                                            <p:cond delay="0"/>
                                          </p:stCondLst>
                                        </p:cTn>
                                        <p:tgtEl>
                                          <p:spTgt spid="22"/>
                                        </p:tgtEl>
                                        <p:attrNameLst>
                                          <p:attrName>style.visibility</p:attrName>
                                        </p:attrNameLst>
                                      </p:cBhvr>
                                      <p:to>
                                        <p:strVal val="visible"/>
                                      </p:to>
                                    </p:set>
                                    <p:animEffect transition="in" filter="wipe(left)">
                                      <p:cBhvr>
                                        <p:cTn id="32" dur="500"/>
                                        <p:tgtEl>
                                          <p:spTgt spid="22"/>
                                        </p:tgtEl>
                                      </p:cBhvr>
                                    </p:animEffect>
                                  </p:childTnLst>
                                </p:cTn>
                              </p:par>
                              <p:par>
                                <p:cTn id="33" presetID="22" presetClass="entr" presetSubtype="8" fill="hold" grpId="0" nodeType="withEffect">
                                  <p:stCondLst>
                                    <p:cond delay="1750"/>
                                  </p:stCondLst>
                                  <p:childTnLst>
                                    <p:set>
                                      <p:cBhvr>
                                        <p:cTn id="34" dur="1" fill="hold">
                                          <p:stCondLst>
                                            <p:cond delay="0"/>
                                          </p:stCondLst>
                                        </p:cTn>
                                        <p:tgtEl>
                                          <p:spTgt spid="14"/>
                                        </p:tgtEl>
                                        <p:attrNameLst>
                                          <p:attrName>style.visibility</p:attrName>
                                        </p:attrNameLst>
                                      </p:cBhvr>
                                      <p:to>
                                        <p:strVal val="visible"/>
                                      </p:to>
                                    </p:set>
                                    <p:animEffect transition="in" filter="wipe(left)">
                                      <p:cBhvr>
                                        <p:cTn id="35" dur="500"/>
                                        <p:tgtEl>
                                          <p:spTgt spid="14"/>
                                        </p:tgtEl>
                                      </p:cBhvr>
                                    </p:animEffect>
                                  </p:childTnLst>
                                </p:cTn>
                              </p:par>
                              <p:par>
                                <p:cTn id="36" presetID="22" presetClass="entr" presetSubtype="8" fill="hold" grpId="0" nodeType="withEffect">
                                  <p:stCondLst>
                                    <p:cond delay="1750"/>
                                  </p:stCondLst>
                                  <p:childTnLst>
                                    <p:set>
                                      <p:cBhvr>
                                        <p:cTn id="37" dur="1" fill="hold">
                                          <p:stCondLst>
                                            <p:cond delay="0"/>
                                          </p:stCondLst>
                                        </p:cTn>
                                        <p:tgtEl>
                                          <p:spTgt spid="21"/>
                                        </p:tgtEl>
                                        <p:attrNameLst>
                                          <p:attrName>style.visibility</p:attrName>
                                        </p:attrNameLst>
                                      </p:cBhvr>
                                      <p:to>
                                        <p:strVal val="visible"/>
                                      </p:to>
                                    </p:set>
                                    <p:animEffect transition="in" filter="wipe(left)">
                                      <p:cBhvr>
                                        <p:cTn id="38" dur="500"/>
                                        <p:tgtEl>
                                          <p:spTgt spid="21"/>
                                        </p:tgtEl>
                                      </p:cBhvr>
                                    </p:animEffect>
                                  </p:childTnLst>
                                </p:cTn>
                              </p:par>
                            </p:childTnLst>
                          </p:cTn>
                        </p:par>
                        <p:par>
                          <p:cTn id="39" fill="hold">
                            <p:stCondLst>
                              <p:cond delay="2250"/>
                            </p:stCondLst>
                            <p:childTnLst>
                              <p:par>
                                <p:cTn id="40" presetID="22" presetClass="entr" presetSubtype="8" fill="hold" grpId="0" nodeType="after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left)">
                                      <p:cBhvr>
                                        <p:cTn id="42" dur="500"/>
                                        <p:tgtEl>
                                          <p:spTgt spid="50"/>
                                        </p:tgtEl>
                                      </p:cBhvr>
                                    </p:animEffect>
                                  </p:childTnLst>
                                </p:cTn>
                              </p:par>
                              <p:par>
                                <p:cTn id="43" presetID="10" presetClass="entr" presetSubtype="0" fill="hold" grpId="0" nodeType="withEffect">
                                  <p:stCondLst>
                                    <p:cond delay="250"/>
                                  </p:stCondLst>
                                  <p:childTnLst>
                                    <p:set>
                                      <p:cBhvr>
                                        <p:cTn id="44" dur="1" fill="hold">
                                          <p:stCondLst>
                                            <p:cond delay="0"/>
                                          </p:stCondLst>
                                        </p:cTn>
                                        <p:tgtEl>
                                          <p:spTgt spid="51"/>
                                        </p:tgtEl>
                                        <p:attrNameLst>
                                          <p:attrName>style.visibility</p:attrName>
                                        </p:attrNameLst>
                                      </p:cBhvr>
                                      <p:to>
                                        <p:strVal val="visible"/>
                                      </p:to>
                                    </p:set>
                                    <p:animEffect transition="in" filter="fade">
                                      <p:cBhvr>
                                        <p:cTn id="45" dur="500"/>
                                        <p:tgtEl>
                                          <p:spTgt spid="51"/>
                                        </p:tgtEl>
                                      </p:cBhvr>
                                    </p:animEffect>
                                  </p:childTnLst>
                                </p:cTn>
                              </p:par>
                            </p:childTnLst>
                          </p:cTn>
                        </p:par>
                        <p:par>
                          <p:cTn id="46" fill="hold">
                            <p:stCondLst>
                              <p:cond delay="3000"/>
                            </p:stCondLst>
                            <p:childTnLst>
                              <p:par>
                                <p:cTn id="47" presetID="16" presetClass="entr" presetSubtype="37" fill="hold" nodeType="after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barn(outVertical)">
                                      <p:cBhvr>
                                        <p:cTn id="49" dur="500"/>
                                        <p:tgtEl>
                                          <p:spTgt spid="27"/>
                                        </p:tgtEl>
                                      </p:cBhvr>
                                    </p:animEffect>
                                  </p:childTnLst>
                                </p:cTn>
                              </p:par>
                              <p:par>
                                <p:cTn id="50" presetID="53" presetClass="entr" presetSubtype="16" fill="hold" grpId="0" nodeType="withEffect">
                                  <p:stCondLst>
                                    <p:cond delay="500"/>
                                  </p:stCondLst>
                                  <p:childTnLst>
                                    <p:set>
                                      <p:cBhvr>
                                        <p:cTn id="51" dur="1" fill="hold">
                                          <p:stCondLst>
                                            <p:cond delay="0"/>
                                          </p:stCondLst>
                                        </p:cTn>
                                        <p:tgtEl>
                                          <p:spTgt spid="28"/>
                                        </p:tgtEl>
                                        <p:attrNameLst>
                                          <p:attrName>style.visibility</p:attrName>
                                        </p:attrNameLst>
                                      </p:cBhvr>
                                      <p:to>
                                        <p:strVal val="visible"/>
                                      </p:to>
                                    </p:set>
                                    <p:anim calcmode="lin" valueType="num">
                                      <p:cBhvr>
                                        <p:cTn id="52" dur="500" fill="hold"/>
                                        <p:tgtEl>
                                          <p:spTgt spid="28"/>
                                        </p:tgtEl>
                                        <p:attrNameLst>
                                          <p:attrName>ppt_w</p:attrName>
                                        </p:attrNameLst>
                                      </p:cBhvr>
                                      <p:tavLst>
                                        <p:tav tm="0">
                                          <p:val>
                                            <p:fltVal val="0"/>
                                          </p:val>
                                        </p:tav>
                                        <p:tav tm="100000">
                                          <p:val>
                                            <p:strVal val="#ppt_w"/>
                                          </p:val>
                                        </p:tav>
                                      </p:tavLst>
                                    </p:anim>
                                    <p:anim calcmode="lin" valueType="num">
                                      <p:cBhvr>
                                        <p:cTn id="53" dur="500" fill="hold"/>
                                        <p:tgtEl>
                                          <p:spTgt spid="28"/>
                                        </p:tgtEl>
                                        <p:attrNameLst>
                                          <p:attrName>ppt_h</p:attrName>
                                        </p:attrNameLst>
                                      </p:cBhvr>
                                      <p:tavLst>
                                        <p:tav tm="0">
                                          <p:val>
                                            <p:fltVal val="0"/>
                                          </p:val>
                                        </p:tav>
                                        <p:tav tm="100000">
                                          <p:val>
                                            <p:strVal val="#ppt_h"/>
                                          </p:val>
                                        </p:tav>
                                      </p:tavLst>
                                    </p:anim>
                                    <p:animEffect transition="in" filter="fade">
                                      <p:cBhvr>
                                        <p:cTn id="54" dur="500"/>
                                        <p:tgtEl>
                                          <p:spTgt spid="28"/>
                                        </p:tgtEl>
                                      </p:cBhvr>
                                    </p:animEffect>
                                  </p:childTnLst>
                                </p:cTn>
                              </p:par>
                              <p:par>
                                <p:cTn id="55" presetID="53" presetClass="entr" presetSubtype="16" fill="hold" grpId="0" nodeType="withEffect">
                                  <p:stCondLst>
                                    <p:cond delay="750"/>
                                  </p:stCondLst>
                                  <p:childTnLst>
                                    <p:set>
                                      <p:cBhvr>
                                        <p:cTn id="56" dur="1" fill="hold">
                                          <p:stCondLst>
                                            <p:cond delay="0"/>
                                          </p:stCondLst>
                                        </p:cTn>
                                        <p:tgtEl>
                                          <p:spTgt spid="31"/>
                                        </p:tgtEl>
                                        <p:attrNameLst>
                                          <p:attrName>style.visibility</p:attrName>
                                        </p:attrNameLst>
                                      </p:cBhvr>
                                      <p:to>
                                        <p:strVal val="visible"/>
                                      </p:to>
                                    </p:set>
                                    <p:anim calcmode="lin" valueType="num">
                                      <p:cBhvr>
                                        <p:cTn id="57" dur="500" fill="hold"/>
                                        <p:tgtEl>
                                          <p:spTgt spid="31"/>
                                        </p:tgtEl>
                                        <p:attrNameLst>
                                          <p:attrName>ppt_w</p:attrName>
                                        </p:attrNameLst>
                                      </p:cBhvr>
                                      <p:tavLst>
                                        <p:tav tm="0">
                                          <p:val>
                                            <p:fltVal val="0"/>
                                          </p:val>
                                        </p:tav>
                                        <p:tav tm="100000">
                                          <p:val>
                                            <p:strVal val="#ppt_w"/>
                                          </p:val>
                                        </p:tav>
                                      </p:tavLst>
                                    </p:anim>
                                    <p:anim calcmode="lin" valueType="num">
                                      <p:cBhvr>
                                        <p:cTn id="58" dur="500" fill="hold"/>
                                        <p:tgtEl>
                                          <p:spTgt spid="31"/>
                                        </p:tgtEl>
                                        <p:attrNameLst>
                                          <p:attrName>ppt_h</p:attrName>
                                        </p:attrNameLst>
                                      </p:cBhvr>
                                      <p:tavLst>
                                        <p:tav tm="0">
                                          <p:val>
                                            <p:fltVal val="0"/>
                                          </p:val>
                                        </p:tav>
                                        <p:tav tm="100000">
                                          <p:val>
                                            <p:strVal val="#ppt_h"/>
                                          </p:val>
                                        </p:tav>
                                      </p:tavLst>
                                    </p:anim>
                                    <p:animEffect transition="in" filter="fade">
                                      <p:cBhvr>
                                        <p:cTn id="59" dur="500"/>
                                        <p:tgtEl>
                                          <p:spTgt spid="31"/>
                                        </p:tgtEl>
                                      </p:cBhvr>
                                    </p:animEffect>
                                  </p:childTnLst>
                                </p:cTn>
                              </p:par>
                              <p:par>
                                <p:cTn id="60" presetID="53" presetClass="entr" presetSubtype="16" fill="hold" grpId="0" nodeType="withEffect">
                                  <p:stCondLst>
                                    <p:cond delay="1000"/>
                                  </p:stCondLst>
                                  <p:childTnLst>
                                    <p:set>
                                      <p:cBhvr>
                                        <p:cTn id="61" dur="1" fill="hold">
                                          <p:stCondLst>
                                            <p:cond delay="0"/>
                                          </p:stCondLst>
                                        </p:cTn>
                                        <p:tgtEl>
                                          <p:spTgt spid="30"/>
                                        </p:tgtEl>
                                        <p:attrNameLst>
                                          <p:attrName>style.visibility</p:attrName>
                                        </p:attrNameLst>
                                      </p:cBhvr>
                                      <p:to>
                                        <p:strVal val="visible"/>
                                      </p:to>
                                    </p:set>
                                    <p:anim calcmode="lin" valueType="num">
                                      <p:cBhvr>
                                        <p:cTn id="62" dur="500" fill="hold"/>
                                        <p:tgtEl>
                                          <p:spTgt spid="30"/>
                                        </p:tgtEl>
                                        <p:attrNameLst>
                                          <p:attrName>ppt_w</p:attrName>
                                        </p:attrNameLst>
                                      </p:cBhvr>
                                      <p:tavLst>
                                        <p:tav tm="0">
                                          <p:val>
                                            <p:fltVal val="0"/>
                                          </p:val>
                                        </p:tav>
                                        <p:tav tm="100000">
                                          <p:val>
                                            <p:strVal val="#ppt_w"/>
                                          </p:val>
                                        </p:tav>
                                      </p:tavLst>
                                    </p:anim>
                                    <p:anim calcmode="lin" valueType="num">
                                      <p:cBhvr>
                                        <p:cTn id="63" dur="500" fill="hold"/>
                                        <p:tgtEl>
                                          <p:spTgt spid="30"/>
                                        </p:tgtEl>
                                        <p:attrNameLst>
                                          <p:attrName>ppt_h</p:attrName>
                                        </p:attrNameLst>
                                      </p:cBhvr>
                                      <p:tavLst>
                                        <p:tav tm="0">
                                          <p:val>
                                            <p:fltVal val="0"/>
                                          </p:val>
                                        </p:tav>
                                        <p:tav tm="100000">
                                          <p:val>
                                            <p:strVal val="#ppt_h"/>
                                          </p:val>
                                        </p:tav>
                                      </p:tavLst>
                                    </p:anim>
                                    <p:animEffect transition="in" filter="fade">
                                      <p:cBhvr>
                                        <p:cTn id="64" dur="500"/>
                                        <p:tgtEl>
                                          <p:spTgt spid="30"/>
                                        </p:tgtEl>
                                      </p:cBhvr>
                                    </p:animEffect>
                                  </p:childTnLst>
                                </p:cTn>
                              </p:par>
                              <p:par>
                                <p:cTn id="65" presetID="53" presetClass="entr" presetSubtype="16" fill="hold" grpId="0" nodeType="withEffect">
                                  <p:stCondLst>
                                    <p:cond delay="1250"/>
                                  </p:stCondLst>
                                  <p:childTnLst>
                                    <p:set>
                                      <p:cBhvr>
                                        <p:cTn id="66" dur="1" fill="hold">
                                          <p:stCondLst>
                                            <p:cond delay="0"/>
                                          </p:stCondLst>
                                        </p:cTn>
                                        <p:tgtEl>
                                          <p:spTgt spid="29"/>
                                        </p:tgtEl>
                                        <p:attrNameLst>
                                          <p:attrName>style.visibility</p:attrName>
                                        </p:attrNameLst>
                                      </p:cBhvr>
                                      <p:to>
                                        <p:strVal val="visible"/>
                                      </p:to>
                                    </p:set>
                                    <p:anim calcmode="lin" valueType="num">
                                      <p:cBhvr>
                                        <p:cTn id="67" dur="500" fill="hold"/>
                                        <p:tgtEl>
                                          <p:spTgt spid="29"/>
                                        </p:tgtEl>
                                        <p:attrNameLst>
                                          <p:attrName>ppt_w</p:attrName>
                                        </p:attrNameLst>
                                      </p:cBhvr>
                                      <p:tavLst>
                                        <p:tav tm="0">
                                          <p:val>
                                            <p:fltVal val="0"/>
                                          </p:val>
                                        </p:tav>
                                        <p:tav tm="100000">
                                          <p:val>
                                            <p:strVal val="#ppt_w"/>
                                          </p:val>
                                        </p:tav>
                                      </p:tavLst>
                                    </p:anim>
                                    <p:anim calcmode="lin" valueType="num">
                                      <p:cBhvr>
                                        <p:cTn id="68" dur="500" fill="hold"/>
                                        <p:tgtEl>
                                          <p:spTgt spid="29"/>
                                        </p:tgtEl>
                                        <p:attrNameLst>
                                          <p:attrName>ppt_h</p:attrName>
                                        </p:attrNameLst>
                                      </p:cBhvr>
                                      <p:tavLst>
                                        <p:tav tm="0">
                                          <p:val>
                                            <p:fltVal val="0"/>
                                          </p:val>
                                        </p:tav>
                                        <p:tav tm="100000">
                                          <p:val>
                                            <p:strVal val="#ppt_h"/>
                                          </p:val>
                                        </p:tav>
                                      </p:tavLst>
                                    </p:anim>
                                    <p:animEffect transition="in" filter="fade">
                                      <p:cBhvr>
                                        <p:cTn id="69" dur="500"/>
                                        <p:tgtEl>
                                          <p:spTgt spid="29"/>
                                        </p:tgtEl>
                                      </p:cBhvr>
                                    </p:animEffect>
                                  </p:childTnLst>
                                </p:cTn>
                              </p:par>
                            </p:childTnLst>
                          </p:cTn>
                        </p:par>
                        <p:par>
                          <p:cTn id="70" fill="hold">
                            <p:stCondLst>
                              <p:cond delay="4750"/>
                            </p:stCondLst>
                            <p:childTnLst>
                              <p:par>
                                <p:cTn id="71" presetID="2" presetClass="entr" presetSubtype="2" decel="100000" fill="hold" grpId="0" nodeType="afterEffect">
                                  <p:stCondLst>
                                    <p:cond delay="0"/>
                                  </p:stCondLst>
                                  <p:childTnLst>
                                    <p:set>
                                      <p:cBhvr>
                                        <p:cTn id="72" dur="1" fill="hold">
                                          <p:stCondLst>
                                            <p:cond delay="0"/>
                                          </p:stCondLst>
                                        </p:cTn>
                                        <p:tgtEl>
                                          <p:spTgt spid="43"/>
                                        </p:tgtEl>
                                        <p:attrNameLst>
                                          <p:attrName>style.visibility</p:attrName>
                                        </p:attrNameLst>
                                      </p:cBhvr>
                                      <p:to>
                                        <p:strVal val="visible"/>
                                      </p:to>
                                    </p:set>
                                    <p:anim calcmode="lin" valueType="num">
                                      <p:cBhvr additive="base">
                                        <p:cTn id="73" dur="500" fill="hold"/>
                                        <p:tgtEl>
                                          <p:spTgt spid="43"/>
                                        </p:tgtEl>
                                        <p:attrNameLst>
                                          <p:attrName>ppt_x</p:attrName>
                                        </p:attrNameLst>
                                      </p:cBhvr>
                                      <p:tavLst>
                                        <p:tav tm="0">
                                          <p:val>
                                            <p:strVal val="1+#ppt_w/2"/>
                                          </p:val>
                                        </p:tav>
                                        <p:tav tm="100000">
                                          <p:val>
                                            <p:strVal val="#ppt_x"/>
                                          </p:val>
                                        </p:tav>
                                      </p:tavLst>
                                    </p:anim>
                                    <p:anim calcmode="lin" valueType="num">
                                      <p:cBhvr additive="base">
                                        <p:cTn id="74" dur="500" fill="hold"/>
                                        <p:tgtEl>
                                          <p:spTgt spid="43"/>
                                        </p:tgtEl>
                                        <p:attrNameLst>
                                          <p:attrName>ppt_y</p:attrName>
                                        </p:attrNameLst>
                                      </p:cBhvr>
                                      <p:tavLst>
                                        <p:tav tm="0">
                                          <p:val>
                                            <p:strVal val="#ppt_y"/>
                                          </p:val>
                                        </p:tav>
                                        <p:tav tm="100000">
                                          <p:val>
                                            <p:strVal val="#ppt_y"/>
                                          </p:val>
                                        </p:tav>
                                      </p:tavLst>
                                    </p:anim>
                                  </p:childTnLst>
                                </p:cTn>
                              </p:par>
                              <p:par>
                                <p:cTn id="75" presetID="2" presetClass="entr" presetSubtype="2" decel="100000" fill="hold" grpId="0" nodeType="withEffect">
                                  <p:stCondLst>
                                    <p:cond delay="250"/>
                                  </p:stCondLst>
                                  <p:childTnLst>
                                    <p:set>
                                      <p:cBhvr>
                                        <p:cTn id="76" dur="1" fill="hold">
                                          <p:stCondLst>
                                            <p:cond delay="0"/>
                                          </p:stCondLst>
                                        </p:cTn>
                                        <p:tgtEl>
                                          <p:spTgt spid="42"/>
                                        </p:tgtEl>
                                        <p:attrNameLst>
                                          <p:attrName>style.visibility</p:attrName>
                                        </p:attrNameLst>
                                      </p:cBhvr>
                                      <p:to>
                                        <p:strVal val="visible"/>
                                      </p:to>
                                    </p:set>
                                    <p:anim calcmode="lin" valueType="num">
                                      <p:cBhvr additive="base">
                                        <p:cTn id="77" dur="500" fill="hold"/>
                                        <p:tgtEl>
                                          <p:spTgt spid="42"/>
                                        </p:tgtEl>
                                        <p:attrNameLst>
                                          <p:attrName>ppt_x</p:attrName>
                                        </p:attrNameLst>
                                      </p:cBhvr>
                                      <p:tavLst>
                                        <p:tav tm="0">
                                          <p:val>
                                            <p:strVal val="1+#ppt_w/2"/>
                                          </p:val>
                                        </p:tav>
                                        <p:tav tm="100000">
                                          <p:val>
                                            <p:strVal val="#ppt_x"/>
                                          </p:val>
                                        </p:tav>
                                      </p:tavLst>
                                    </p:anim>
                                    <p:anim calcmode="lin" valueType="num">
                                      <p:cBhvr additive="base">
                                        <p:cTn id="78" dur="500" fill="hold"/>
                                        <p:tgtEl>
                                          <p:spTgt spid="42"/>
                                        </p:tgtEl>
                                        <p:attrNameLst>
                                          <p:attrName>ppt_y</p:attrName>
                                        </p:attrNameLst>
                                      </p:cBhvr>
                                      <p:tavLst>
                                        <p:tav tm="0">
                                          <p:val>
                                            <p:strVal val="#ppt_y"/>
                                          </p:val>
                                        </p:tav>
                                        <p:tav tm="100000">
                                          <p:val>
                                            <p:strVal val="#ppt_y"/>
                                          </p:val>
                                        </p:tav>
                                      </p:tavLst>
                                    </p:anim>
                                  </p:childTnLst>
                                </p:cTn>
                              </p:par>
                              <p:par>
                                <p:cTn id="79" presetID="2" presetClass="entr" presetSubtype="2" decel="100000" fill="hold" grpId="0" nodeType="withEffect">
                                  <p:stCondLst>
                                    <p:cond delay="500"/>
                                  </p:stCondLst>
                                  <p:childTnLst>
                                    <p:set>
                                      <p:cBhvr>
                                        <p:cTn id="80" dur="1" fill="hold">
                                          <p:stCondLst>
                                            <p:cond delay="0"/>
                                          </p:stCondLst>
                                        </p:cTn>
                                        <p:tgtEl>
                                          <p:spTgt spid="41"/>
                                        </p:tgtEl>
                                        <p:attrNameLst>
                                          <p:attrName>style.visibility</p:attrName>
                                        </p:attrNameLst>
                                      </p:cBhvr>
                                      <p:to>
                                        <p:strVal val="visible"/>
                                      </p:to>
                                    </p:set>
                                    <p:anim calcmode="lin" valueType="num">
                                      <p:cBhvr additive="base">
                                        <p:cTn id="81" dur="500" fill="hold"/>
                                        <p:tgtEl>
                                          <p:spTgt spid="41"/>
                                        </p:tgtEl>
                                        <p:attrNameLst>
                                          <p:attrName>ppt_x</p:attrName>
                                        </p:attrNameLst>
                                      </p:cBhvr>
                                      <p:tavLst>
                                        <p:tav tm="0">
                                          <p:val>
                                            <p:strVal val="1+#ppt_w/2"/>
                                          </p:val>
                                        </p:tav>
                                        <p:tav tm="100000">
                                          <p:val>
                                            <p:strVal val="#ppt_x"/>
                                          </p:val>
                                        </p:tav>
                                      </p:tavLst>
                                    </p:anim>
                                    <p:anim calcmode="lin" valueType="num">
                                      <p:cBhvr additive="base">
                                        <p:cTn id="82" dur="500" fill="hold"/>
                                        <p:tgtEl>
                                          <p:spTgt spid="41"/>
                                        </p:tgtEl>
                                        <p:attrNameLst>
                                          <p:attrName>ppt_y</p:attrName>
                                        </p:attrNameLst>
                                      </p:cBhvr>
                                      <p:tavLst>
                                        <p:tav tm="0">
                                          <p:val>
                                            <p:strVal val="#ppt_y"/>
                                          </p:val>
                                        </p:tav>
                                        <p:tav tm="100000">
                                          <p:val>
                                            <p:strVal val="#ppt_y"/>
                                          </p:val>
                                        </p:tav>
                                      </p:tavLst>
                                    </p:anim>
                                  </p:childTnLst>
                                </p:cTn>
                              </p:par>
                              <p:par>
                                <p:cTn id="83" presetID="2" presetClass="entr" presetSubtype="2" decel="100000" fill="hold" grpId="0" nodeType="withEffect">
                                  <p:stCondLst>
                                    <p:cond delay="750"/>
                                  </p:stCondLst>
                                  <p:childTnLst>
                                    <p:set>
                                      <p:cBhvr>
                                        <p:cTn id="84" dur="1" fill="hold">
                                          <p:stCondLst>
                                            <p:cond delay="0"/>
                                          </p:stCondLst>
                                        </p:cTn>
                                        <p:tgtEl>
                                          <p:spTgt spid="40"/>
                                        </p:tgtEl>
                                        <p:attrNameLst>
                                          <p:attrName>style.visibility</p:attrName>
                                        </p:attrNameLst>
                                      </p:cBhvr>
                                      <p:to>
                                        <p:strVal val="visible"/>
                                      </p:to>
                                    </p:set>
                                    <p:anim calcmode="lin" valueType="num">
                                      <p:cBhvr additive="base">
                                        <p:cTn id="85" dur="500" fill="hold"/>
                                        <p:tgtEl>
                                          <p:spTgt spid="40"/>
                                        </p:tgtEl>
                                        <p:attrNameLst>
                                          <p:attrName>ppt_x</p:attrName>
                                        </p:attrNameLst>
                                      </p:cBhvr>
                                      <p:tavLst>
                                        <p:tav tm="0">
                                          <p:val>
                                            <p:strVal val="1+#ppt_w/2"/>
                                          </p:val>
                                        </p:tav>
                                        <p:tav tm="100000">
                                          <p:val>
                                            <p:strVal val="#ppt_x"/>
                                          </p:val>
                                        </p:tav>
                                      </p:tavLst>
                                    </p:anim>
                                    <p:anim calcmode="lin" valueType="num">
                                      <p:cBhvr additive="base">
                                        <p:cTn id="86" dur="500" fill="hold"/>
                                        <p:tgtEl>
                                          <p:spTgt spid="40"/>
                                        </p:tgtEl>
                                        <p:attrNameLst>
                                          <p:attrName>ppt_y</p:attrName>
                                        </p:attrNameLst>
                                      </p:cBhvr>
                                      <p:tavLst>
                                        <p:tav tm="0">
                                          <p:val>
                                            <p:strVal val="#ppt_y"/>
                                          </p:val>
                                        </p:tav>
                                        <p:tav tm="100000">
                                          <p:val>
                                            <p:strVal val="#ppt_y"/>
                                          </p:val>
                                        </p:tav>
                                      </p:tavLst>
                                    </p:anim>
                                  </p:childTnLst>
                                </p:cTn>
                              </p:par>
                              <p:par>
                                <p:cTn id="87" presetID="22" presetClass="entr" presetSubtype="4" fill="hold" nodeType="withEffect">
                                  <p:stCondLst>
                                    <p:cond delay="1250"/>
                                  </p:stCondLst>
                                  <p:childTnLst>
                                    <p:set>
                                      <p:cBhvr>
                                        <p:cTn id="88" dur="1" fill="hold">
                                          <p:stCondLst>
                                            <p:cond delay="0"/>
                                          </p:stCondLst>
                                        </p:cTn>
                                        <p:tgtEl>
                                          <p:spTgt spid="54"/>
                                        </p:tgtEl>
                                        <p:attrNameLst>
                                          <p:attrName>style.visibility</p:attrName>
                                        </p:attrNameLst>
                                      </p:cBhvr>
                                      <p:to>
                                        <p:strVal val="visible"/>
                                      </p:to>
                                    </p:set>
                                    <p:animEffect transition="in" filter="wipe(down)">
                                      <p:cBhvr>
                                        <p:cTn id="89" dur="500"/>
                                        <p:tgtEl>
                                          <p:spTgt spid="54"/>
                                        </p:tgtEl>
                                      </p:cBhvr>
                                    </p:animEffect>
                                  </p:childTnLst>
                                </p:cTn>
                              </p:par>
                              <p:par>
                                <p:cTn id="90" presetID="22" presetClass="entr" presetSubtype="4" fill="hold" nodeType="withEffect">
                                  <p:stCondLst>
                                    <p:cond delay="1250"/>
                                  </p:stCondLst>
                                  <p:childTnLst>
                                    <p:set>
                                      <p:cBhvr>
                                        <p:cTn id="91" dur="1" fill="hold">
                                          <p:stCondLst>
                                            <p:cond delay="0"/>
                                          </p:stCondLst>
                                        </p:cTn>
                                        <p:tgtEl>
                                          <p:spTgt spid="55"/>
                                        </p:tgtEl>
                                        <p:attrNameLst>
                                          <p:attrName>style.visibility</p:attrName>
                                        </p:attrNameLst>
                                      </p:cBhvr>
                                      <p:to>
                                        <p:strVal val="visible"/>
                                      </p:to>
                                    </p:set>
                                    <p:animEffect transition="in" filter="wipe(down)">
                                      <p:cBhvr>
                                        <p:cTn id="92" dur="500"/>
                                        <p:tgtEl>
                                          <p:spTgt spid="55"/>
                                        </p:tgtEl>
                                      </p:cBhvr>
                                    </p:animEffect>
                                  </p:childTnLst>
                                </p:cTn>
                              </p:par>
                              <p:par>
                                <p:cTn id="93" presetID="22" presetClass="entr" presetSubtype="4" fill="hold" nodeType="withEffect">
                                  <p:stCondLst>
                                    <p:cond delay="1250"/>
                                  </p:stCondLst>
                                  <p:childTnLst>
                                    <p:set>
                                      <p:cBhvr>
                                        <p:cTn id="94" dur="1" fill="hold">
                                          <p:stCondLst>
                                            <p:cond delay="0"/>
                                          </p:stCondLst>
                                        </p:cTn>
                                        <p:tgtEl>
                                          <p:spTgt spid="56"/>
                                        </p:tgtEl>
                                        <p:attrNameLst>
                                          <p:attrName>style.visibility</p:attrName>
                                        </p:attrNameLst>
                                      </p:cBhvr>
                                      <p:to>
                                        <p:strVal val="visible"/>
                                      </p:to>
                                    </p:set>
                                    <p:animEffect transition="in" filter="wipe(down)">
                                      <p:cBhvr>
                                        <p:cTn id="95" dur="500"/>
                                        <p:tgtEl>
                                          <p:spTgt spid="56"/>
                                        </p:tgtEl>
                                      </p:cBhvr>
                                    </p:animEffect>
                                  </p:childTnLst>
                                </p:cTn>
                              </p:par>
                              <p:par>
                                <p:cTn id="96" presetID="22" presetClass="entr" presetSubtype="4" fill="hold" nodeType="withEffect">
                                  <p:stCondLst>
                                    <p:cond delay="1250"/>
                                  </p:stCondLst>
                                  <p:childTnLst>
                                    <p:set>
                                      <p:cBhvr>
                                        <p:cTn id="97" dur="1" fill="hold">
                                          <p:stCondLst>
                                            <p:cond delay="0"/>
                                          </p:stCondLst>
                                        </p:cTn>
                                        <p:tgtEl>
                                          <p:spTgt spid="57"/>
                                        </p:tgtEl>
                                        <p:attrNameLst>
                                          <p:attrName>style.visibility</p:attrName>
                                        </p:attrNameLst>
                                      </p:cBhvr>
                                      <p:to>
                                        <p:strVal val="visible"/>
                                      </p:to>
                                    </p:set>
                                    <p:animEffect transition="in" filter="wipe(down)">
                                      <p:cBhvr>
                                        <p:cTn id="98"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p:bldP spid="15" grpId="0"/>
      <p:bldP spid="21" grpId="0"/>
      <p:bldP spid="22" grpId="0"/>
      <p:bldP spid="28" grpId="0" animBg="1"/>
      <p:bldP spid="29" grpId="0" animBg="1"/>
      <p:bldP spid="30" grpId="0" animBg="1"/>
      <p:bldP spid="31" grpId="0" animBg="1"/>
      <p:bldP spid="40" grpId="0"/>
      <p:bldP spid="41" grpId="0"/>
      <p:bldP spid="42" grpId="0"/>
      <p:bldP spid="43" grpId="0"/>
      <p:bldP spid="50" grpId="0"/>
      <p:bldP spid="5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b="5953"/>
          <a:stretch/>
        </p:blipFill>
        <p:spPr>
          <a:xfrm>
            <a:off x="0" y="1"/>
            <a:ext cx="12192000" cy="6858000"/>
          </a:xfrm>
          <a:prstGeom prst="rect">
            <a:avLst/>
          </a:prstGeom>
        </p:spPr>
      </p:pic>
      <p:sp>
        <p:nvSpPr>
          <p:cNvPr id="3" name="矩形 2"/>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a:off x="-737828"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a:off x="-1060618"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a:off x="11454172"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a:off x="11131382"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8" name="组合 37"/>
          <p:cNvGrpSpPr/>
          <p:nvPr/>
        </p:nvGrpSpPr>
        <p:grpSpPr>
          <a:xfrm>
            <a:off x="2182513" y="2003880"/>
            <a:ext cx="1351643" cy="1351643"/>
            <a:chOff x="1886857" y="1527629"/>
            <a:chExt cx="1901371" cy="1901371"/>
          </a:xfrm>
        </p:grpSpPr>
        <p:sp>
          <p:nvSpPr>
            <p:cNvPr id="39" name="椭圆 38"/>
            <p:cNvSpPr/>
            <p:nvPr/>
          </p:nvSpPr>
          <p:spPr>
            <a:xfrm>
              <a:off x="1886857" y="1527629"/>
              <a:ext cx="1901371" cy="1901371"/>
            </a:xfrm>
            <a:prstGeom prst="ellipse">
              <a:avLst/>
            </a:prstGeom>
            <a:solidFill>
              <a:srgbClr val="FF5050"/>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p>
          </p:txBody>
        </p:sp>
        <p:sp>
          <p:nvSpPr>
            <p:cNvPr id="40" name="文本框 39"/>
            <p:cNvSpPr txBox="1"/>
            <p:nvPr/>
          </p:nvSpPr>
          <p:spPr>
            <a:xfrm>
              <a:off x="2195015" y="1846748"/>
              <a:ext cx="1233915" cy="1298858"/>
            </a:xfrm>
            <a:prstGeom prst="rect">
              <a:avLst/>
            </a:prstGeom>
            <a:noFill/>
          </p:spPr>
          <p:txBody>
            <a:bodyPr wrap="none" rtlCol="0">
              <a:spAutoFit/>
            </a:bodyPr>
            <a:lstStyle/>
            <a:p>
              <a:r>
                <a:rPr lang="zh-CN" altLang="en-US" sz="5400" dirty="0" smtClean="0">
                  <a:solidFill>
                    <a:schemeClr val="bg1"/>
                  </a:solidFill>
                  <a:latin typeface="微软雅黑" panose="020B0503020204020204" pitchFamily="34" charset="-122"/>
                  <a:ea typeface="微软雅黑" panose="020B0503020204020204" pitchFamily="34" charset="-122"/>
                </a:rPr>
                <a:t>谢</a:t>
              </a:r>
              <a:endParaRPr lang="zh-CN" altLang="en-US" sz="5400" dirty="0">
                <a:solidFill>
                  <a:schemeClr val="bg1"/>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4320951" y="2003880"/>
            <a:ext cx="1351643" cy="1351643"/>
            <a:chOff x="1886857" y="1527629"/>
            <a:chExt cx="1901371" cy="1901371"/>
          </a:xfrm>
        </p:grpSpPr>
        <p:sp>
          <p:nvSpPr>
            <p:cNvPr id="42" name="椭圆 41"/>
            <p:cNvSpPr/>
            <p:nvPr/>
          </p:nvSpPr>
          <p:spPr>
            <a:xfrm>
              <a:off x="1886857" y="1527629"/>
              <a:ext cx="1901371" cy="1901371"/>
            </a:xfrm>
            <a:prstGeom prst="ellipse">
              <a:avLst/>
            </a:prstGeom>
            <a:solidFill>
              <a:srgbClr val="FF5050"/>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p>
          </p:txBody>
        </p:sp>
        <p:sp>
          <p:nvSpPr>
            <p:cNvPr id="43" name="文本框 42"/>
            <p:cNvSpPr txBox="1"/>
            <p:nvPr/>
          </p:nvSpPr>
          <p:spPr>
            <a:xfrm>
              <a:off x="2221778" y="1846746"/>
              <a:ext cx="1233915" cy="1298858"/>
            </a:xfrm>
            <a:prstGeom prst="rect">
              <a:avLst/>
            </a:prstGeom>
            <a:noFill/>
          </p:spPr>
          <p:txBody>
            <a:bodyPr wrap="none" rtlCol="0">
              <a:spAutoFit/>
            </a:bodyPr>
            <a:lstStyle/>
            <a:p>
              <a:r>
                <a:rPr lang="zh-CN" altLang="en-US" sz="5400" dirty="0" smtClean="0">
                  <a:solidFill>
                    <a:schemeClr val="bg1"/>
                  </a:solidFill>
                  <a:latin typeface="微软雅黑" panose="020B0503020204020204" pitchFamily="34" charset="-122"/>
                  <a:ea typeface="微软雅黑" panose="020B0503020204020204" pitchFamily="34" charset="-122"/>
                </a:rPr>
                <a:t>谢</a:t>
              </a:r>
              <a:endParaRPr lang="zh-CN" altLang="en-US" sz="5400" dirty="0">
                <a:solidFill>
                  <a:schemeClr val="bg1"/>
                </a:solidFill>
                <a:latin typeface="微软雅黑" panose="020B0503020204020204" pitchFamily="34" charset="-122"/>
                <a:ea typeface="微软雅黑" panose="020B0503020204020204" pitchFamily="34" charset="-122"/>
              </a:endParaRPr>
            </a:p>
          </p:txBody>
        </p:sp>
      </p:grpSp>
      <p:grpSp>
        <p:nvGrpSpPr>
          <p:cNvPr id="44" name="组合 43"/>
          <p:cNvGrpSpPr/>
          <p:nvPr/>
        </p:nvGrpSpPr>
        <p:grpSpPr>
          <a:xfrm>
            <a:off x="6459389" y="2003880"/>
            <a:ext cx="1351643" cy="1351643"/>
            <a:chOff x="1886857" y="1527629"/>
            <a:chExt cx="1901371" cy="1901371"/>
          </a:xfrm>
        </p:grpSpPr>
        <p:sp>
          <p:nvSpPr>
            <p:cNvPr id="45" name="椭圆 44"/>
            <p:cNvSpPr/>
            <p:nvPr/>
          </p:nvSpPr>
          <p:spPr>
            <a:xfrm>
              <a:off x="1886857" y="1527629"/>
              <a:ext cx="1901371" cy="1901371"/>
            </a:xfrm>
            <a:prstGeom prst="ellipse">
              <a:avLst/>
            </a:prstGeom>
            <a:solidFill>
              <a:srgbClr val="FF5050"/>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p>
          </p:txBody>
        </p:sp>
        <p:sp>
          <p:nvSpPr>
            <p:cNvPr id="46" name="文本框 45"/>
            <p:cNvSpPr txBox="1"/>
            <p:nvPr/>
          </p:nvSpPr>
          <p:spPr>
            <a:xfrm>
              <a:off x="2218734" y="1846746"/>
              <a:ext cx="1233915" cy="1298858"/>
            </a:xfrm>
            <a:prstGeom prst="rect">
              <a:avLst/>
            </a:prstGeom>
            <a:noFill/>
          </p:spPr>
          <p:txBody>
            <a:bodyPr wrap="none" rtlCol="0">
              <a:spAutoFit/>
            </a:bodyPr>
            <a:lstStyle/>
            <a:p>
              <a:r>
                <a:rPr lang="zh-CN" altLang="en-US" sz="5400" dirty="0" smtClean="0">
                  <a:solidFill>
                    <a:schemeClr val="bg1"/>
                  </a:solidFill>
                  <a:latin typeface="微软雅黑" panose="020B0503020204020204" pitchFamily="34" charset="-122"/>
                  <a:ea typeface="微软雅黑" panose="020B0503020204020204" pitchFamily="34" charset="-122"/>
                </a:rPr>
                <a:t>观</a:t>
              </a:r>
              <a:endParaRPr lang="zh-CN" altLang="en-US" sz="5400" dirty="0">
                <a:solidFill>
                  <a:schemeClr val="bg1"/>
                </a:solidFill>
                <a:latin typeface="微软雅黑" panose="020B0503020204020204" pitchFamily="34" charset="-122"/>
                <a:ea typeface="微软雅黑" panose="020B0503020204020204" pitchFamily="34" charset="-122"/>
              </a:endParaRPr>
            </a:p>
          </p:txBody>
        </p:sp>
      </p:grpSp>
      <p:grpSp>
        <p:nvGrpSpPr>
          <p:cNvPr id="47" name="组合 46"/>
          <p:cNvGrpSpPr/>
          <p:nvPr/>
        </p:nvGrpSpPr>
        <p:grpSpPr>
          <a:xfrm>
            <a:off x="8597827" y="2003878"/>
            <a:ext cx="1351643" cy="1351643"/>
            <a:chOff x="1886857" y="1527629"/>
            <a:chExt cx="1901371" cy="1901371"/>
          </a:xfrm>
        </p:grpSpPr>
        <p:sp>
          <p:nvSpPr>
            <p:cNvPr id="48" name="椭圆 47"/>
            <p:cNvSpPr/>
            <p:nvPr/>
          </p:nvSpPr>
          <p:spPr>
            <a:xfrm>
              <a:off x="1886857" y="1527629"/>
              <a:ext cx="1901371" cy="1901371"/>
            </a:xfrm>
            <a:prstGeom prst="ellipse">
              <a:avLst/>
            </a:prstGeom>
            <a:solidFill>
              <a:srgbClr val="FF5050"/>
            </a:solid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p>
          </p:txBody>
        </p:sp>
        <p:sp>
          <p:nvSpPr>
            <p:cNvPr id="49" name="文本框 48"/>
            <p:cNvSpPr txBox="1"/>
            <p:nvPr/>
          </p:nvSpPr>
          <p:spPr>
            <a:xfrm>
              <a:off x="2220584" y="1846751"/>
              <a:ext cx="1233915" cy="1298858"/>
            </a:xfrm>
            <a:prstGeom prst="rect">
              <a:avLst/>
            </a:prstGeom>
            <a:noFill/>
          </p:spPr>
          <p:txBody>
            <a:bodyPr wrap="none" rtlCol="0">
              <a:spAutoFit/>
            </a:bodyPr>
            <a:lstStyle/>
            <a:p>
              <a:r>
                <a:rPr lang="zh-CN" altLang="en-US" sz="5400" dirty="0" smtClean="0">
                  <a:solidFill>
                    <a:schemeClr val="bg1"/>
                  </a:solidFill>
                  <a:latin typeface="微软雅黑" panose="020B0503020204020204" pitchFamily="34" charset="-122"/>
                  <a:ea typeface="微软雅黑" panose="020B0503020204020204" pitchFamily="34" charset="-122"/>
                </a:rPr>
                <a:t>看</a:t>
              </a:r>
              <a:endParaRPr lang="zh-CN" altLang="en-US" sz="5400"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131792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par>
                          <p:cTn id="21" fill="hold">
                            <p:stCondLst>
                              <p:cond delay="500"/>
                            </p:stCondLst>
                            <p:childTnLst>
                              <p:par>
                                <p:cTn id="22" presetID="52" presetClass="entr" presetSubtype="0" fill="hold" nodeType="afterEffect">
                                  <p:stCondLst>
                                    <p:cond delay="0"/>
                                  </p:stCondLst>
                                  <p:childTnLst>
                                    <p:set>
                                      <p:cBhvr>
                                        <p:cTn id="23" dur="1" fill="hold">
                                          <p:stCondLst>
                                            <p:cond delay="0"/>
                                          </p:stCondLst>
                                        </p:cTn>
                                        <p:tgtEl>
                                          <p:spTgt spid="38"/>
                                        </p:tgtEl>
                                        <p:attrNameLst>
                                          <p:attrName>style.visibility</p:attrName>
                                        </p:attrNameLst>
                                      </p:cBhvr>
                                      <p:to>
                                        <p:strVal val="visible"/>
                                      </p:to>
                                    </p:set>
                                    <p:animScale>
                                      <p:cBhvr>
                                        <p:cTn id="24" dur="1000" decel="50000" fill="hold">
                                          <p:stCondLst>
                                            <p:cond delay="0"/>
                                          </p:stCondLst>
                                        </p:cTn>
                                        <p:tgtEl>
                                          <p:spTgt spid="3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5" dur="1000" decel="50000" fill="hold">
                                          <p:stCondLst>
                                            <p:cond delay="0"/>
                                          </p:stCondLst>
                                        </p:cTn>
                                        <p:tgtEl>
                                          <p:spTgt spid="38"/>
                                        </p:tgtEl>
                                        <p:attrNameLst>
                                          <p:attrName>ppt_x</p:attrName>
                                          <p:attrName>ppt_y</p:attrName>
                                        </p:attrNameLst>
                                      </p:cBhvr>
                                    </p:animMotion>
                                    <p:animEffect transition="in" filter="fade">
                                      <p:cBhvr>
                                        <p:cTn id="26" dur="1000"/>
                                        <p:tgtEl>
                                          <p:spTgt spid="38"/>
                                        </p:tgtEl>
                                      </p:cBhvr>
                                    </p:animEffect>
                                  </p:childTnLst>
                                </p:cTn>
                              </p:par>
                              <p:par>
                                <p:cTn id="27" presetID="52" presetClass="entr" presetSubtype="0" fill="hold" nodeType="withEffect">
                                  <p:stCondLst>
                                    <p:cond delay="300"/>
                                  </p:stCondLst>
                                  <p:childTnLst>
                                    <p:set>
                                      <p:cBhvr>
                                        <p:cTn id="28" dur="1" fill="hold">
                                          <p:stCondLst>
                                            <p:cond delay="0"/>
                                          </p:stCondLst>
                                        </p:cTn>
                                        <p:tgtEl>
                                          <p:spTgt spid="41"/>
                                        </p:tgtEl>
                                        <p:attrNameLst>
                                          <p:attrName>style.visibility</p:attrName>
                                        </p:attrNameLst>
                                      </p:cBhvr>
                                      <p:to>
                                        <p:strVal val="visible"/>
                                      </p:to>
                                    </p:set>
                                    <p:animScale>
                                      <p:cBhvr>
                                        <p:cTn id="29" dur="1000" decel="50000" fill="hold">
                                          <p:stCondLst>
                                            <p:cond delay="0"/>
                                          </p:stCondLst>
                                        </p:cTn>
                                        <p:tgtEl>
                                          <p:spTgt spid="4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0" dur="1000" decel="50000" fill="hold">
                                          <p:stCondLst>
                                            <p:cond delay="0"/>
                                          </p:stCondLst>
                                        </p:cTn>
                                        <p:tgtEl>
                                          <p:spTgt spid="41"/>
                                        </p:tgtEl>
                                        <p:attrNameLst>
                                          <p:attrName>ppt_x</p:attrName>
                                          <p:attrName>ppt_y</p:attrName>
                                        </p:attrNameLst>
                                      </p:cBhvr>
                                    </p:animMotion>
                                    <p:animEffect transition="in" filter="fade">
                                      <p:cBhvr>
                                        <p:cTn id="31" dur="1000"/>
                                        <p:tgtEl>
                                          <p:spTgt spid="41"/>
                                        </p:tgtEl>
                                      </p:cBhvr>
                                    </p:animEffect>
                                  </p:childTnLst>
                                </p:cTn>
                              </p:par>
                              <p:par>
                                <p:cTn id="32" presetID="52" presetClass="entr" presetSubtype="0" fill="hold" nodeType="withEffect">
                                  <p:stCondLst>
                                    <p:cond delay="600"/>
                                  </p:stCondLst>
                                  <p:childTnLst>
                                    <p:set>
                                      <p:cBhvr>
                                        <p:cTn id="33" dur="1" fill="hold">
                                          <p:stCondLst>
                                            <p:cond delay="0"/>
                                          </p:stCondLst>
                                        </p:cTn>
                                        <p:tgtEl>
                                          <p:spTgt spid="44"/>
                                        </p:tgtEl>
                                        <p:attrNameLst>
                                          <p:attrName>style.visibility</p:attrName>
                                        </p:attrNameLst>
                                      </p:cBhvr>
                                      <p:to>
                                        <p:strVal val="visible"/>
                                      </p:to>
                                    </p:set>
                                    <p:animScale>
                                      <p:cBhvr>
                                        <p:cTn id="34" dur="1000" decel="50000" fill="hold">
                                          <p:stCondLst>
                                            <p:cond delay="0"/>
                                          </p:stCondLst>
                                        </p:cTn>
                                        <p:tgtEl>
                                          <p:spTgt spid="4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5" dur="1000" decel="50000" fill="hold">
                                          <p:stCondLst>
                                            <p:cond delay="0"/>
                                          </p:stCondLst>
                                        </p:cTn>
                                        <p:tgtEl>
                                          <p:spTgt spid="44"/>
                                        </p:tgtEl>
                                        <p:attrNameLst>
                                          <p:attrName>ppt_x</p:attrName>
                                          <p:attrName>ppt_y</p:attrName>
                                        </p:attrNameLst>
                                      </p:cBhvr>
                                    </p:animMotion>
                                    <p:animEffect transition="in" filter="fade">
                                      <p:cBhvr>
                                        <p:cTn id="36" dur="1000"/>
                                        <p:tgtEl>
                                          <p:spTgt spid="44"/>
                                        </p:tgtEl>
                                      </p:cBhvr>
                                    </p:animEffect>
                                  </p:childTnLst>
                                </p:cTn>
                              </p:par>
                              <p:par>
                                <p:cTn id="37" presetID="52" presetClass="entr" presetSubtype="0" fill="hold" nodeType="withEffect">
                                  <p:stCondLst>
                                    <p:cond delay="900"/>
                                  </p:stCondLst>
                                  <p:childTnLst>
                                    <p:set>
                                      <p:cBhvr>
                                        <p:cTn id="38" dur="1" fill="hold">
                                          <p:stCondLst>
                                            <p:cond delay="0"/>
                                          </p:stCondLst>
                                        </p:cTn>
                                        <p:tgtEl>
                                          <p:spTgt spid="47"/>
                                        </p:tgtEl>
                                        <p:attrNameLst>
                                          <p:attrName>style.visibility</p:attrName>
                                        </p:attrNameLst>
                                      </p:cBhvr>
                                      <p:to>
                                        <p:strVal val="visible"/>
                                      </p:to>
                                    </p:set>
                                    <p:animScale>
                                      <p:cBhvr>
                                        <p:cTn id="39" dur="1000" decel="50000" fill="hold">
                                          <p:stCondLst>
                                            <p:cond delay="0"/>
                                          </p:stCondLst>
                                        </p:cTn>
                                        <p:tgtEl>
                                          <p:spTgt spid="4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0" dur="1000" decel="50000" fill="hold">
                                          <p:stCondLst>
                                            <p:cond delay="0"/>
                                          </p:stCondLst>
                                        </p:cTn>
                                        <p:tgtEl>
                                          <p:spTgt spid="47"/>
                                        </p:tgtEl>
                                        <p:attrNameLst>
                                          <p:attrName>ppt_x</p:attrName>
                                          <p:attrName>ppt_y</p:attrName>
                                        </p:attrNameLst>
                                      </p:cBhvr>
                                    </p:animMotion>
                                    <p:animEffect transition="in" filter="fade">
                                      <p:cBhvr>
                                        <p:cTn id="41" dur="1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矩形 6"/>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菱形 1"/>
          <p:cNvSpPr/>
          <p:nvPr/>
        </p:nvSpPr>
        <p:spPr>
          <a:xfrm>
            <a:off x="-737828"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1060618"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菱形 3"/>
          <p:cNvSpPr/>
          <p:nvPr/>
        </p:nvSpPr>
        <p:spPr>
          <a:xfrm>
            <a:off x="11454172"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菱形 4"/>
          <p:cNvSpPr/>
          <p:nvPr/>
        </p:nvSpPr>
        <p:spPr>
          <a:xfrm>
            <a:off x="11131382"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659085" y="609604"/>
            <a:ext cx="2873829" cy="667657"/>
            <a:chOff x="4659085" y="609604"/>
            <a:chExt cx="2873829" cy="667657"/>
          </a:xfrm>
        </p:grpSpPr>
        <p:sp>
          <p:nvSpPr>
            <p:cNvPr id="8" name="圆角矩形 7"/>
            <p:cNvSpPr/>
            <p:nvPr/>
          </p:nvSpPr>
          <p:spPr>
            <a:xfrm>
              <a:off x="4659085" y="609604"/>
              <a:ext cx="2873829" cy="667657"/>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030066" y="681822"/>
              <a:ext cx="2131866" cy="523220"/>
            </a:xfrm>
            <a:prstGeom prst="rect">
              <a:avLst/>
            </a:prstGeom>
            <a:noFill/>
          </p:spPr>
          <p:txBody>
            <a:bodyPr wrap="none" rtlCol="0">
              <a:spAutoFit/>
            </a:bodyPr>
            <a:lstStyle/>
            <a:p>
              <a:r>
                <a:rPr lang="zh-CN" altLang="en-US" sz="2800" dirty="0" smtClean="0">
                  <a:solidFill>
                    <a:schemeClr val="tx1">
                      <a:lumMod val="85000"/>
                      <a:lumOff val="15000"/>
                    </a:schemeClr>
                  </a:solidFill>
                  <a:latin typeface="微软雅黑" panose="020B0503020204020204" pitchFamily="34" charset="-122"/>
                  <a:ea typeface="微软雅黑" panose="020B0503020204020204" pitchFamily="34" charset="-122"/>
                </a:rPr>
                <a:t>目录</a:t>
              </a:r>
              <a:r>
                <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rPr>
                <a:t>CONTENT</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228765" y="2023514"/>
            <a:ext cx="5734469" cy="667658"/>
            <a:chOff x="3228765" y="2023514"/>
            <a:chExt cx="5734469" cy="667658"/>
          </a:xfrm>
        </p:grpSpPr>
        <p:sp>
          <p:nvSpPr>
            <p:cNvPr id="10" name="圆角矩形 9"/>
            <p:cNvSpPr/>
            <p:nvPr/>
          </p:nvSpPr>
          <p:spPr>
            <a:xfrm>
              <a:off x="3228766" y="2023515"/>
              <a:ext cx="5734468" cy="667657"/>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3228765" y="2023514"/>
              <a:ext cx="667657" cy="667657"/>
              <a:chOff x="3228765" y="2023514"/>
              <a:chExt cx="667657" cy="667657"/>
            </a:xfrm>
          </p:grpSpPr>
          <p:sp>
            <p:nvSpPr>
              <p:cNvPr id="12" name="椭圆 11"/>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01</a:t>
                </a:r>
                <a:endParaRPr lang="zh-CN" altLang="en-US" sz="3600" dirty="0">
                  <a:solidFill>
                    <a:schemeClr val="bg1"/>
                  </a:solidFill>
                </a:endParaRPr>
              </a:p>
            </p:txBody>
          </p:sp>
        </p:grpSp>
        <p:sp>
          <p:nvSpPr>
            <p:cNvPr id="14" name="文本框 13"/>
            <p:cNvSpPr txBox="1"/>
            <p:nvPr/>
          </p:nvSpPr>
          <p:spPr>
            <a:xfrm>
              <a:off x="5551032" y="2131140"/>
              <a:ext cx="1415773" cy="461665"/>
            </a:xfrm>
            <a:prstGeom prst="rect">
              <a:avLst/>
            </a:prstGeom>
            <a:noFill/>
          </p:spPr>
          <p:txBody>
            <a:bodyPr wrap="none" rtlCol="0">
              <a:spAutoFit/>
            </a:bodyPr>
            <a:lstStyle/>
            <a:p>
              <a:pPr algn="ct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项目简介</a:t>
              </a:r>
              <a:endParaRPr lang="en-US" altLang="zh-CN" sz="24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3228765" y="3428999"/>
            <a:ext cx="5734469" cy="667658"/>
            <a:chOff x="3228765" y="3428999"/>
            <a:chExt cx="5734469" cy="667658"/>
          </a:xfrm>
        </p:grpSpPr>
        <p:sp>
          <p:nvSpPr>
            <p:cNvPr id="15" name="圆角矩形 14"/>
            <p:cNvSpPr/>
            <p:nvPr/>
          </p:nvSpPr>
          <p:spPr>
            <a:xfrm>
              <a:off x="3228766" y="3429000"/>
              <a:ext cx="5734468" cy="667657"/>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3228765" y="3428999"/>
              <a:ext cx="667657" cy="667657"/>
              <a:chOff x="3228765" y="3428999"/>
              <a:chExt cx="667657" cy="667657"/>
            </a:xfrm>
          </p:grpSpPr>
          <p:sp>
            <p:nvSpPr>
              <p:cNvPr id="16" name="椭圆 15"/>
              <p:cNvSpPr/>
              <p:nvPr/>
            </p:nvSpPr>
            <p:spPr>
              <a:xfrm>
                <a:off x="3228765" y="3428999"/>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3236221" y="3439661"/>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18" name="文本框 17"/>
            <p:cNvSpPr txBox="1"/>
            <p:nvPr/>
          </p:nvSpPr>
          <p:spPr>
            <a:xfrm>
              <a:off x="5551032" y="3536625"/>
              <a:ext cx="1415773"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开发流程</a:t>
              </a:r>
            </a:p>
          </p:txBody>
        </p:sp>
      </p:grpSp>
      <p:grpSp>
        <p:nvGrpSpPr>
          <p:cNvPr id="39" name="组合 38"/>
          <p:cNvGrpSpPr/>
          <p:nvPr/>
        </p:nvGrpSpPr>
        <p:grpSpPr>
          <a:xfrm>
            <a:off x="3228764" y="4834483"/>
            <a:ext cx="5734469" cy="667658"/>
            <a:chOff x="3228764" y="4834483"/>
            <a:chExt cx="5734469" cy="667658"/>
          </a:xfrm>
        </p:grpSpPr>
        <p:sp>
          <p:nvSpPr>
            <p:cNvPr id="19" name="圆角矩形 18"/>
            <p:cNvSpPr/>
            <p:nvPr/>
          </p:nvSpPr>
          <p:spPr>
            <a:xfrm>
              <a:off x="3228765" y="4834484"/>
              <a:ext cx="5734468" cy="667657"/>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228764" y="4834483"/>
              <a:ext cx="667657" cy="667657"/>
              <a:chOff x="3228764" y="4834483"/>
              <a:chExt cx="667657" cy="667657"/>
            </a:xfrm>
          </p:grpSpPr>
          <p:sp>
            <p:nvSpPr>
              <p:cNvPr id="20" name="椭圆 19"/>
              <p:cNvSpPr/>
              <p:nvPr/>
            </p:nvSpPr>
            <p:spPr>
              <a:xfrm>
                <a:off x="3228764" y="4834483"/>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3236220" y="4845145"/>
                <a:ext cx="652743" cy="646331"/>
              </a:xfrm>
              <a:prstGeom prst="rect">
                <a:avLst/>
              </a:prstGeom>
              <a:noFill/>
            </p:spPr>
            <p:txBody>
              <a:bodyPr wrap="none" rtlCol="0">
                <a:spAutoFit/>
              </a:bodyPr>
              <a:lstStyle/>
              <a:p>
                <a:r>
                  <a:rPr lang="en-US" altLang="zh-CN" sz="3600" dirty="0" smtClean="0">
                    <a:solidFill>
                      <a:schemeClr val="bg1"/>
                    </a:solidFill>
                  </a:rPr>
                  <a:t>03</a:t>
                </a:r>
                <a:endParaRPr lang="zh-CN" altLang="en-US" sz="3600" dirty="0">
                  <a:solidFill>
                    <a:schemeClr val="bg1"/>
                  </a:solidFill>
                </a:endParaRPr>
              </a:p>
            </p:txBody>
          </p:sp>
        </p:grpSp>
        <p:sp>
          <p:nvSpPr>
            <p:cNvPr id="22" name="文本框 21"/>
            <p:cNvSpPr txBox="1"/>
            <p:nvPr/>
          </p:nvSpPr>
          <p:spPr>
            <a:xfrm>
              <a:off x="5551031" y="4942109"/>
              <a:ext cx="1415773" cy="461665"/>
            </a:xfrm>
            <a:prstGeom prst="rect">
              <a:avLst/>
            </a:prstGeom>
            <a:noFill/>
          </p:spPr>
          <p:txBody>
            <a:bodyPr wrap="none" rtlCol="0">
              <a:spAutoFit/>
            </a:bodyPr>
            <a:lstStyle/>
            <a:p>
              <a:pPr algn="ct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开发总结</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7353586" y="2129835"/>
            <a:ext cx="3198590" cy="5961152"/>
            <a:chOff x="5248275" y="4160838"/>
            <a:chExt cx="1630362" cy="3038475"/>
          </a:xfrm>
        </p:grpSpPr>
        <p:sp>
          <p:nvSpPr>
            <p:cNvPr id="42" name="Freeform 14"/>
            <p:cNvSpPr>
              <a:spLocks/>
            </p:cNvSpPr>
            <p:nvPr/>
          </p:nvSpPr>
          <p:spPr bwMode="auto">
            <a:xfrm>
              <a:off x="5254625" y="4189413"/>
              <a:ext cx="1624012" cy="3006725"/>
            </a:xfrm>
            <a:custGeom>
              <a:avLst/>
              <a:gdLst>
                <a:gd name="T0" fmla="*/ 902 w 1550"/>
                <a:gd name="T1" fmla="*/ 2607 h 2871"/>
                <a:gd name="T2" fmla="*/ 607 w 1550"/>
                <a:gd name="T3" fmla="*/ 1892 h 2871"/>
                <a:gd name="T4" fmla="*/ 471 w 1550"/>
                <a:gd name="T5" fmla="*/ 1652 h 2871"/>
                <a:gd name="T6" fmla="*/ 370 w 1550"/>
                <a:gd name="T7" fmla="*/ 1562 h 2871"/>
                <a:gd name="T8" fmla="*/ 228 w 1550"/>
                <a:gd name="T9" fmla="*/ 1365 h 2871"/>
                <a:gd name="T10" fmla="*/ 159 w 1550"/>
                <a:gd name="T11" fmla="*/ 1282 h 2871"/>
                <a:gd name="T12" fmla="*/ 120 w 1550"/>
                <a:gd name="T13" fmla="*/ 1148 h 2871"/>
                <a:gd name="T14" fmla="*/ 27 w 1550"/>
                <a:gd name="T15" fmla="*/ 942 h 2871"/>
                <a:gd name="T16" fmla="*/ 64 w 1550"/>
                <a:gd name="T17" fmla="*/ 811 h 2871"/>
                <a:gd name="T18" fmla="*/ 51 w 1550"/>
                <a:gd name="T19" fmla="*/ 679 h 2871"/>
                <a:gd name="T20" fmla="*/ 146 w 1550"/>
                <a:gd name="T21" fmla="*/ 650 h 2871"/>
                <a:gd name="T22" fmla="*/ 201 w 1550"/>
                <a:gd name="T23" fmla="*/ 747 h 2871"/>
                <a:gd name="T24" fmla="*/ 150 w 1550"/>
                <a:gd name="T25" fmla="*/ 594 h 2871"/>
                <a:gd name="T26" fmla="*/ 73 w 1550"/>
                <a:gd name="T27" fmla="*/ 386 h 2871"/>
                <a:gd name="T28" fmla="*/ 32 w 1550"/>
                <a:gd name="T29" fmla="*/ 227 h 2871"/>
                <a:gd name="T30" fmla="*/ 72 w 1550"/>
                <a:gd name="T31" fmla="*/ 22 h 2871"/>
                <a:gd name="T32" fmla="*/ 194 w 1550"/>
                <a:gd name="T33" fmla="*/ 128 h 2871"/>
                <a:gd name="T34" fmla="*/ 260 w 1550"/>
                <a:gd name="T35" fmla="*/ 336 h 2871"/>
                <a:gd name="T36" fmla="*/ 347 w 1550"/>
                <a:gd name="T37" fmla="*/ 560 h 2871"/>
                <a:gd name="T38" fmla="*/ 463 w 1550"/>
                <a:gd name="T39" fmla="*/ 692 h 2871"/>
                <a:gd name="T40" fmla="*/ 571 w 1550"/>
                <a:gd name="T41" fmla="*/ 644 h 2871"/>
                <a:gd name="T42" fmla="*/ 703 w 1550"/>
                <a:gd name="T43" fmla="*/ 710 h 2871"/>
                <a:gd name="T44" fmla="*/ 793 w 1550"/>
                <a:gd name="T45" fmla="*/ 692 h 2871"/>
                <a:gd name="T46" fmla="*/ 901 w 1550"/>
                <a:gd name="T47" fmla="*/ 749 h 2871"/>
                <a:gd name="T48" fmla="*/ 1016 w 1550"/>
                <a:gd name="T49" fmla="*/ 759 h 2871"/>
                <a:gd name="T50" fmla="*/ 1120 w 1550"/>
                <a:gd name="T51" fmla="*/ 991 h 2871"/>
                <a:gd name="T52" fmla="*/ 1135 w 1550"/>
                <a:gd name="T53" fmla="*/ 1344 h 2871"/>
                <a:gd name="T54" fmla="*/ 1178 w 1550"/>
                <a:gd name="T55" fmla="*/ 1563 h 2871"/>
                <a:gd name="T56" fmla="*/ 1426 w 1550"/>
                <a:gd name="T57" fmla="*/ 2087 h 2871"/>
                <a:gd name="T58" fmla="*/ 1550 w 1550"/>
                <a:gd name="T59" fmla="*/ 2295 h 2871"/>
                <a:gd name="T60" fmla="*/ 995 w 1550"/>
                <a:gd name="T61" fmla="*/ 2871 h 2871"/>
                <a:gd name="T62" fmla="*/ 902 w 1550"/>
                <a:gd name="T63" fmla="*/ 2607 h 2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50" h="2871">
                  <a:moveTo>
                    <a:pt x="902" y="2607"/>
                  </a:moveTo>
                  <a:cubicBezTo>
                    <a:pt x="902" y="2607"/>
                    <a:pt x="656" y="2013"/>
                    <a:pt x="607" y="1892"/>
                  </a:cubicBezTo>
                  <a:cubicBezTo>
                    <a:pt x="559" y="1771"/>
                    <a:pt x="501" y="1676"/>
                    <a:pt x="471" y="1652"/>
                  </a:cubicBezTo>
                  <a:cubicBezTo>
                    <a:pt x="441" y="1627"/>
                    <a:pt x="394" y="1605"/>
                    <a:pt x="370" y="1562"/>
                  </a:cubicBezTo>
                  <a:cubicBezTo>
                    <a:pt x="346" y="1518"/>
                    <a:pt x="247" y="1396"/>
                    <a:pt x="228" y="1365"/>
                  </a:cubicBezTo>
                  <a:cubicBezTo>
                    <a:pt x="208" y="1334"/>
                    <a:pt x="180" y="1303"/>
                    <a:pt x="159" y="1282"/>
                  </a:cubicBezTo>
                  <a:cubicBezTo>
                    <a:pt x="137" y="1261"/>
                    <a:pt x="124" y="1169"/>
                    <a:pt x="120" y="1148"/>
                  </a:cubicBezTo>
                  <a:cubicBezTo>
                    <a:pt x="115" y="1127"/>
                    <a:pt x="31" y="998"/>
                    <a:pt x="27" y="942"/>
                  </a:cubicBezTo>
                  <a:cubicBezTo>
                    <a:pt x="23" y="903"/>
                    <a:pt x="62" y="843"/>
                    <a:pt x="64" y="811"/>
                  </a:cubicBezTo>
                  <a:cubicBezTo>
                    <a:pt x="65" y="780"/>
                    <a:pt x="37" y="714"/>
                    <a:pt x="51" y="679"/>
                  </a:cubicBezTo>
                  <a:cubicBezTo>
                    <a:pt x="70" y="628"/>
                    <a:pt x="116" y="625"/>
                    <a:pt x="146" y="650"/>
                  </a:cubicBezTo>
                  <a:cubicBezTo>
                    <a:pt x="176" y="674"/>
                    <a:pt x="192" y="724"/>
                    <a:pt x="201" y="747"/>
                  </a:cubicBezTo>
                  <a:cubicBezTo>
                    <a:pt x="190" y="698"/>
                    <a:pt x="165" y="629"/>
                    <a:pt x="150" y="594"/>
                  </a:cubicBezTo>
                  <a:cubicBezTo>
                    <a:pt x="123" y="529"/>
                    <a:pt x="91" y="462"/>
                    <a:pt x="73" y="386"/>
                  </a:cubicBezTo>
                  <a:cubicBezTo>
                    <a:pt x="54" y="311"/>
                    <a:pt x="41" y="279"/>
                    <a:pt x="32" y="227"/>
                  </a:cubicBezTo>
                  <a:cubicBezTo>
                    <a:pt x="11" y="110"/>
                    <a:pt x="0" y="58"/>
                    <a:pt x="72" y="22"/>
                  </a:cubicBezTo>
                  <a:cubicBezTo>
                    <a:pt x="119" y="0"/>
                    <a:pt x="164" y="38"/>
                    <a:pt x="194" y="128"/>
                  </a:cubicBezTo>
                  <a:cubicBezTo>
                    <a:pt x="218" y="201"/>
                    <a:pt x="226" y="246"/>
                    <a:pt x="260" y="336"/>
                  </a:cubicBezTo>
                  <a:cubicBezTo>
                    <a:pt x="294" y="424"/>
                    <a:pt x="323" y="480"/>
                    <a:pt x="347" y="560"/>
                  </a:cubicBezTo>
                  <a:cubicBezTo>
                    <a:pt x="362" y="614"/>
                    <a:pt x="415" y="678"/>
                    <a:pt x="463" y="692"/>
                  </a:cubicBezTo>
                  <a:cubicBezTo>
                    <a:pt x="512" y="706"/>
                    <a:pt x="538" y="643"/>
                    <a:pt x="571" y="644"/>
                  </a:cubicBezTo>
                  <a:cubicBezTo>
                    <a:pt x="652" y="646"/>
                    <a:pt x="653" y="698"/>
                    <a:pt x="703" y="710"/>
                  </a:cubicBezTo>
                  <a:cubicBezTo>
                    <a:pt x="754" y="721"/>
                    <a:pt x="745" y="682"/>
                    <a:pt x="793" y="692"/>
                  </a:cubicBezTo>
                  <a:cubicBezTo>
                    <a:pt x="840" y="701"/>
                    <a:pt x="847" y="727"/>
                    <a:pt x="901" y="749"/>
                  </a:cubicBezTo>
                  <a:cubicBezTo>
                    <a:pt x="938" y="764"/>
                    <a:pt x="946" y="716"/>
                    <a:pt x="1016" y="759"/>
                  </a:cubicBezTo>
                  <a:cubicBezTo>
                    <a:pt x="1086" y="802"/>
                    <a:pt x="1123" y="894"/>
                    <a:pt x="1120" y="991"/>
                  </a:cubicBezTo>
                  <a:cubicBezTo>
                    <a:pt x="1118" y="1087"/>
                    <a:pt x="1175" y="1219"/>
                    <a:pt x="1135" y="1344"/>
                  </a:cubicBezTo>
                  <a:cubicBezTo>
                    <a:pt x="1112" y="1414"/>
                    <a:pt x="1152" y="1464"/>
                    <a:pt x="1178" y="1563"/>
                  </a:cubicBezTo>
                  <a:cubicBezTo>
                    <a:pt x="1218" y="1722"/>
                    <a:pt x="1378" y="2013"/>
                    <a:pt x="1426" y="2087"/>
                  </a:cubicBezTo>
                  <a:cubicBezTo>
                    <a:pt x="1474" y="2161"/>
                    <a:pt x="1507" y="2222"/>
                    <a:pt x="1550" y="2295"/>
                  </a:cubicBezTo>
                  <a:cubicBezTo>
                    <a:pt x="1498" y="2348"/>
                    <a:pt x="1060" y="2819"/>
                    <a:pt x="995" y="2871"/>
                  </a:cubicBezTo>
                  <a:cubicBezTo>
                    <a:pt x="972" y="2810"/>
                    <a:pt x="939" y="2695"/>
                    <a:pt x="902" y="2607"/>
                  </a:cubicBezTo>
                  <a:close/>
                </a:path>
              </a:pathLst>
            </a:custGeom>
            <a:solidFill>
              <a:srgbClr val="FFD3B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5"/>
            <p:cNvSpPr>
              <a:spLocks/>
            </p:cNvSpPr>
            <p:nvPr/>
          </p:nvSpPr>
          <p:spPr bwMode="auto">
            <a:xfrm>
              <a:off x="5248275" y="4189413"/>
              <a:ext cx="1257300" cy="3006725"/>
            </a:xfrm>
            <a:custGeom>
              <a:avLst/>
              <a:gdLst>
                <a:gd name="T0" fmla="*/ 374 w 1201"/>
                <a:gd name="T1" fmla="*/ 1379 h 2871"/>
                <a:gd name="T2" fmla="*/ 128 w 1201"/>
                <a:gd name="T3" fmla="*/ 1068 h 2871"/>
                <a:gd name="T4" fmla="*/ 83 w 1201"/>
                <a:gd name="T5" fmla="*/ 846 h 2871"/>
                <a:gd name="T6" fmla="*/ 121 w 1201"/>
                <a:gd name="T7" fmla="*/ 668 h 2871"/>
                <a:gd name="T8" fmla="*/ 181 w 1201"/>
                <a:gd name="T9" fmla="*/ 765 h 2871"/>
                <a:gd name="T10" fmla="*/ 195 w 1201"/>
                <a:gd name="T11" fmla="*/ 847 h 2871"/>
                <a:gd name="T12" fmla="*/ 169 w 1201"/>
                <a:gd name="T13" fmla="*/ 876 h 2871"/>
                <a:gd name="T14" fmla="*/ 219 w 1201"/>
                <a:gd name="T15" fmla="*/ 925 h 2871"/>
                <a:gd name="T16" fmla="*/ 205 w 1201"/>
                <a:gd name="T17" fmla="*/ 1010 h 2871"/>
                <a:gd name="T18" fmla="*/ 234 w 1201"/>
                <a:gd name="T19" fmla="*/ 1157 h 2871"/>
                <a:gd name="T20" fmla="*/ 244 w 1201"/>
                <a:gd name="T21" fmla="*/ 1198 h 2871"/>
                <a:gd name="T22" fmla="*/ 287 w 1201"/>
                <a:gd name="T23" fmla="*/ 984 h 2871"/>
                <a:gd name="T24" fmla="*/ 247 w 1201"/>
                <a:gd name="T25" fmla="*/ 768 h 2871"/>
                <a:gd name="T26" fmla="*/ 165 w 1201"/>
                <a:gd name="T27" fmla="*/ 535 h 2871"/>
                <a:gd name="T28" fmla="*/ 70 w 1201"/>
                <a:gd name="T29" fmla="*/ 294 h 2871"/>
                <a:gd name="T30" fmla="*/ 80 w 1201"/>
                <a:gd name="T31" fmla="*/ 45 h 2871"/>
                <a:gd name="T32" fmla="*/ 225 w 1201"/>
                <a:gd name="T33" fmla="*/ 239 h 2871"/>
                <a:gd name="T34" fmla="*/ 312 w 1201"/>
                <a:gd name="T35" fmla="*/ 446 h 2871"/>
                <a:gd name="T36" fmla="*/ 201 w 1201"/>
                <a:gd name="T37" fmla="*/ 128 h 2871"/>
                <a:gd name="T38" fmla="*/ 79 w 1201"/>
                <a:gd name="T39" fmla="*/ 22 h 2871"/>
                <a:gd name="T40" fmla="*/ 39 w 1201"/>
                <a:gd name="T41" fmla="*/ 227 h 2871"/>
                <a:gd name="T42" fmla="*/ 80 w 1201"/>
                <a:gd name="T43" fmla="*/ 386 h 2871"/>
                <a:gd name="T44" fmla="*/ 157 w 1201"/>
                <a:gd name="T45" fmla="*/ 594 h 2871"/>
                <a:gd name="T46" fmla="*/ 210 w 1201"/>
                <a:gd name="T47" fmla="*/ 763 h 2871"/>
                <a:gd name="T48" fmla="*/ 153 w 1201"/>
                <a:gd name="T49" fmla="*/ 650 h 2871"/>
                <a:gd name="T50" fmla="*/ 58 w 1201"/>
                <a:gd name="T51" fmla="*/ 679 h 2871"/>
                <a:gd name="T52" fmla="*/ 71 w 1201"/>
                <a:gd name="T53" fmla="*/ 811 h 2871"/>
                <a:gd name="T54" fmla="*/ 34 w 1201"/>
                <a:gd name="T55" fmla="*/ 942 h 2871"/>
                <a:gd name="T56" fmla="*/ 127 w 1201"/>
                <a:gd name="T57" fmla="*/ 1148 h 2871"/>
                <a:gd name="T58" fmla="*/ 166 w 1201"/>
                <a:gd name="T59" fmla="*/ 1282 h 2871"/>
                <a:gd name="T60" fmla="*/ 235 w 1201"/>
                <a:gd name="T61" fmla="*/ 1365 h 2871"/>
                <a:gd name="T62" fmla="*/ 377 w 1201"/>
                <a:gd name="T63" fmla="*/ 1562 h 2871"/>
                <a:gd name="T64" fmla="*/ 478 w 1201"/>
                <a:gd name="T65" fmla="*/ 1652 h 2871"/>
                <a:gd name="T66" fmla="*/ 614 w 1201"/>
                <a:gd name="T67" fmla="*/ 1892 h 2871"/>
                <a:gd name="T68" fmla="*/ 909 w 1201"/>
                <a:gd name="T69" fmla="*/ 2607 h 2871"/>
                <a:gd name="T70" fmla="*/ 1002 w 1201"/>
                <a:gd name="T71" fmla="*/ 2871 h 2871"/>
                <a:gd name="T72" fmla="*/ 1201 w 1201"/>
                <a:gd name="T73" fmla="*/ 2671 h 2871"/>
                <a:gd name="T74" fmla="*/ 715 w 1201"/>
                <a:gd name="T75" fmla="*/ 1934 h 2871"/>
                <a:gd name="T76" fmla="*/ 374 w 1201"/>
                <a:gd name="T77" fmla="*/ 1379 h 2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01" h="2871">
                  <a:moveTo>
                    <a:pt x="374" y="1379"/>
                  </a:moveTo>
                  <a:cubicBezTo>
                    <a:pt x="255" y="1286"/>
                    <a:pt x="178" y="1221"/>
                    <a:pt x="128" y="1068"/>
                  </a:cubicBezTo>
                  <a:cubicBezTo>
                    <a:pt x="104" y="996"/>
                    <a:pt x="74" y="922"/>
                    <a:pt x="83" y="846"/>
                  </a:cubicBezTo>
                  <a:cubicBezTo>
                    <a:pt x="85" y="827"/>
                    <a:pt x="152" y="743"/>
                    <a:pt x="121" y="668"/>
                  </a:cubicBezTo>
                  <a:cubicBezTo>
                    <a:pt x="140" y="678"/>
                    <a:pt x="176" y="747"/>
                    <a:pt x="181" y="765"/>
                  </a:cubicBezTo>
                  <a:cubicBezTo>
                    <a:pt x="184" y="778"/>
                    <a:pt x="201" y="825"/>
                    <a:pt x="195" y="847"/>
                  </a:cubicBezTo>
                  <a:cubicBezTo>
                    <a:pt x="191" y="864"/>
                    <a:pt x="169" y="864"/>
                    <a:pt x="169" y="876"/>
                  </a:cubicBezTo>
                  <a:cubicBezTo>
                    <a:pt x="170" y="897"/>
                    <a:pt x="216" y="907"/>
                    <a:pt x="219" y="925"/>
                  </a:cubicBezTo>
                  <a:cubicBezTo>
                    <a:pt x="224" y="954"/>
                    <a:pt x="195" y="982"/>
                    <a:pt x="205" y="1010"/>
                  </a:cubicBezTo>
                  <a:cubicBezTo>
                    <a:pt x="222" y="1058"/>
                    <a:pt x="223" y="1111"/>
                    <a:pt x="234" y="1157"/>
                  </a:cubicBezTo>
                  <a:cubicBezTo>
                    <a:pt x="237" y="1171"/>
                    <a:pt x="241" y="1184"/>
                    <a:pt x="244" y="1198"/>
                  </a:cubicBezTo>
                  <a:cubicBezTo>
                    <a:pt x="265" y="1128"/>
                    <a:pt x="283" y="1057"/>
                    <a:pt x="287" y="984"/>
                  </a:cubicBezTo>
                  <a:cubicBezTo>
                    <a:pt x="291" y="908"/>
                    <a:pt x="272" y="839"/>
                    <a:pt x="247" y="768"/>
                  </a:cubicBezTo>
                  <a:cubicBezTo>
                    <a:pt x="221" y="693"/>
                    <a:pt x="200" y="607"/>
                    <a:pt x="165" y="535"/>
                  </a:cubicBezTo>
                  <a:cubicBezTo>
                    <a:pt x="129" y="463"/>
                    <a:pt x="104" y="378"/>
                    <a:pt x="70" y="294"/>
                  </a:cubicBezTo>
                  <a:cubicBezTo>
                    <a:pt x="49" y="243"/>
                    <a:pt x="0" y="73"/>
                    <a:pt x="80" y="45"/>
                  </a:cubicBezTo>
                  <a:cubicBezTo>
                    <a:pt x="174" y="11"/>
                    <a:pt x="209" y="195"/>
                    <a:pt x="225" y="239"/>
                  </a:cubicBezTo>
                  <a:cubicBezTo>
                    <a:pt x="235" y="269"/>
                    <a:pt x="286" y="399"/>
                    <a:pt x="312" y="446"/>
                  </a:cubicBezTo>
                  <a:cubicBezTo>
                    <a:pt x="286" y="379"/>
                    <a:pt x="222" y="190"/>
                    <a:pt x="201" y="128"/>
                  </a:cubicBezTo>
                  <a:cubicBezTo>
                    <a:pt x="171" y="38"/>
                    <a:pt x="126" y="0"/>
                    <a:pt x="79" y="22"/>
                  </a:cubicBezTo>
                  <a:cubicBezTo>
                    <a:pt x="7" y="58"/>
                    <a:pt x="18" y="110"/>
                    <a:pt x="39" y="227"/>
                  </a:cubicBezTo>
                  <a:cubicBezTo>
                    <a:pt x="48" y="279"/>
                    <a:pt x="61" y="311"/>
                    <a:pt x="80" y="386"/>
                  </a:cubicBezTo>
                  <a:cubicBezTo>
                    <a:pt x="98" y="462"/>
                    <a:pt x="130" y="529"/>
                    <a:pt x="157" y="594"/>
                  </a:cubicBezTo>
                  <a:cubicBezTo>
                    <a:pt x="172" y="629"/>
                    <a:pt x="211" y="716"/>
                    <a:pt x="210" y="763"/>
                  </a:cubicBezTo>
                  <a:cubicBezTo>
                    <a:pt x="198" y="742"/>
                    <a:pt x="183" y="674"/>
                    <a:pt x="153" y="650"/>
                  </a:cubicBezTo>
                  <a:cubicBezTo>
                    <a:pt x="123" y="625"/>
                    <a:pt x="77" y="628"/>
                    <a:pt x="58" y="679"/>
                  </a:cubicBezTo>
                  <a:cubicBezTo>
                    <a:pt x="44" y="714"/>
                    <a:pt x="72" y="780"/>
                    <a:pt x="71" y="811"/>
                  </a:cubicBezTo>
                  <a:cubicBezTo>
                    <a:pt x="69" y="843"/>
                    <a:pt x="30" y="903"/>
                    <a:pt x="34" y="942"/>
                  </a:cubicBezTo>
                  <a:cubicBezTo>
                    <a:pt x="38" y="998"/>
                    <a:pt x="122" y="1127"/>
                    <a:pt x="127" y="1148"/>
                  </a:cubicBezTo>
                  <a:cubicBezTo>
                    <a:pt x="131" y="1169"/>
                    <a:pt x="144" y="1261"/>
                    <a:pt x="166" y="1282"/>
                  </a:cubicBezTo>
                  <a:cubicBezTo>
                    <a:pt x="187" y="1303"/>
                    <a:pt x="215" y="1334"/>
                    <a:pt x="235" y="1365"/>
                  </a:cubicBezTo>
                  <a:cubicBezTo>
                    <a:pt x="254" y="1396"/>
                    <a:pt x="353" y="1518"/>
                    <a:pt x="377" y="1562"/>
                  </a:cubicBezTo>
                  <a:cubicBezTo>
                    <a:pt x="401" y="1605"/>
                    <a:pt x="448" y="1627"/>
                    <a:pt x="478" y="1652"/>
                  </a:cubicBezTo>
                  <a:cubicBezTo>
                    <a:pt x="508" y="1676"/>
                    <a:pt x="566" y="1771"/>
                    <a:pt x="614" y="1892"/>
                  </a:cubicBezTo>
                  <a:cubicBezTo>
                    <a:pt x="663" y="2013"/>
                    <a:pt x="909" y="2607"/>
                    <a:pt x="909" y="2607"/>
                  </a:cubicBezTo>
                  <a:cubicBezTo>
                    <a:pt x="946" y="2695"/>
                    <a:pt x="979" y="2810"/>
                    <a:pt x="1002" y="2871"/>
                  </a:cubicBezTo>
                  <a:cubicBezTo>
                    <a:pt x="1027" y="2851"/>
                    <a:pt x="1108" y="2768"/>
                    <a:pt x="1201" y="2671"/>
                  </a:cubicBezTo>
                  <a:cubicBezTo>
                    <a:pt x="1025" y="2434"/>
                    <a:pt x="846" y="2198"/>
                    <a:pt x="715" y="1934"/>
                  </a:cubicBezTo>
                  <a:cubicBezTo>
                    <a:pt x="624" y="1750"/>
                    <a:pt x="575" y="1536"/>
                    <a:pt x="374" y="1379"/>
                  </a:cubicBezTo>
                  <a:close/>
                </a:path>
              </a:pathLst>
            </a:custGeom>
            <a:solidFill>
              <a:srgbClr val="FBC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6"/>
            <p:cNvSpPr>
              <a:spLocks/>
            </p:cNvSpPr>
            <p:nvPr/>
          </p:nvSpPr>
          <p:spPr bwMode="auto">
            <a:xfrm>
              <a:off x="5554662" y="4611688"/>
              <a:ext cx="1323975" cy="2085975"/>
            </a:xfrm>
            <a:custGeom>
              <a:avLst/>
              <a:gdLst>
                <a:gd name="T0" fmla="*/ 616 w 1265"/>
                <a:gd name="T1" fmla="*/ 346 h 1991"/>
                <a:gd name="T2" fmla="*/ 508 w 1265"/>
                <a:gd name="T3" fmla="*/ 289 h 1991"/>
                <a:gd name="T4" fmla="*/ 418 w 1265"/>
                <a:gd name="T5" fmla="*/ 307 h 1991"/>
                <a:gd name="T6" fmla="*/ 286 w 1265"/>
                <a:gd name="T7" fmla="*/ 241 h 1991"/>
                <a:gd name="T8" fmla="*/ 178 w 1265"/>
                <a:gd name="T9" fmla="*/ 289 h 1991"/>
                <a:gd name="T10" fmla="*/ 62 w 1265"/>
                <a:gd name="T11" fmla="*/ 157 h 1991"/>
                <a:gd name="T12" fmla="*/ 0 w 1265"/>
                <a:gd name="T13" fmla="*/ 0 h 1991"/>
                <a:gd name="T14" fmla="*/ 114 w 1265"/>
                <a:gd name="T15" fmla="*/ 292 h 1991"/>
                <a:gd name="T16" fmla="*/ 204 w 1265"/>
                <a:gd name="T17" fmla="*/ 326 h 1991"/>
                <a:gd name="T18" fmla="*/ 409 w 1265"/>
                <a:gd name="T19" fmla="*/ 355 h 1991"/>
                <a:gd name="T20" fmla="*/ 449 w 1265"/>
                <a:gd name="T21" fmla="*/ 394 h 1991"/>
                <a:gd name="T22" fmla="*/ 501 w 1265"/>
                <a:gd name="T23" fmla="*/ 347 h 1991"/>
                <a:gd name="T24" fmla="*/ 577 w 1265"/>
                <a:gd name="T25" fmla="*/ 384 h 1991"/>
                <a:gd name="T26" fmla="*/ 756 w 1265"/>
                <a:gd name="T27" fmla="*/ 453 h 1991"/>
                <a:gd name="T28" fmla="*/ 808 w 1265"/>
                <a:gd name="T29" fmla="*/ 668 h 1991"/>
                <a:gd name="T30" fmla="*/ 839 w 1265"/>
                <a:gd name="T31" fmla="*/ 884 h 1991"/>
                <a:gd name="T32" fmla="*/ 789 w 1265"/>
                <a:gd name="T33" fmla="*/ 1078 h 1991"/>
                <a:gd name="T34" fmla="*/ 838 w 1265"/>
                <a:gd name="T35" fmla="*/ 1264 h 1991"/>
                <a:gd name="T36" fmla="*/ 867 w 1265"/>
                <a:gd name="T37" fmla="*/ 1497 h 1991"/>
                <a:gd name="T38" fmla="*/ 949 w 1265"/>
                <a:gd name="T39" fmla="*/ 1609 h 1991"/>
                <a:gd name="T40" fmla="*/ 1084 w 1265"/>
                <a:gd name="T41" fmla="*/ 1807 h 1991"/>
                <a:gd name="T42" fmla="*/ 1171 w 1265"/>
                <a:gd name="T43" fmla="*/ 1991 h 1991"/>
                <a:gd name="T44" fmla="*/ 1265 w 1265"/>
                <a:gd name="T45" fmla="*/ 1892 h 1991"/>
                <a:gd name="T46" fmla="*/ 1141 w 1265"/>
                <a:gd name="T47" fmla="*/ 1684 h 1991"/>
                <a:gd name="T48" fmla="*/ 893 w 1265"/>
                <a:gd name="T49" fmla="*/ 1160 h 1991"/>
                <a:gd name="T50" fmla="*/ 850 w 1265"/>
                <a:gd name="T51" fmla="*/ 941 h 1991"/>
                <a:gd name="T52" fmla="*/ 835 w 1265"/>
                <a:gd name="T53" fmla="*/ 588 h 1991"/>
                <a:gd name="T54" fmla="*/ 731 w 1265"/>
                <a:gd name="T55" fmla="*/ 356 h 1991"/>
                <a:gd name="T56" fmla="*/ 616 w 1265"/>
                <a:gd name="T57" fmla="*/ 346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65" h="1991">
                  <a:moveTo>
                    <a:pt x="616" y="346"/>
                  </a:moveTo>
                  <a:cubicBezTo>
                    <a:pt x="562" y="324"/>
                    <a:pt x="555" y="298"/>
                    <a:pt x="508" y="289"/>
                  </a:cubicBezTo>
                  <a:cubicBezTo>
                    <a:pt x="460" y="279"/>
                    <a:pt x="469" y="318"/>
                    <a:pt x="418" y="307"/>
                  </a:cubicBezTo>
                  <a:cubicBezTo>
                    <a:pt x="368" y="295"/>
                    <a:pt x="367" y="243"/>
                    <a:pt x="286" y="241"/>
                  </a:cubicBezTo>
                  <a:cubicBezTo>
                    <a:pt x="253" y="240"/>
                    <a:pt x="227" y="303"/>
                    <a:pt x="178" y="289"/>
                  </a:cubicBezTo>
                  <a:cubicBezTo>
                    <a:pt x="130" y="275"/>
                    <a:pt x="77" y="211"/>
                    <a:pt x="62" y="157"/>
                  </a:cubicBezTo>
                  <a:cubicBezTo>
                    <a:pt x="44" y="97"/>
                    <a:pt x="26" y="54"/>
                    <a:pt x="0" y="0"/>
                  </a:cubicBezTo>
                  <a:cubicBezTo>
                    <a:pt x="42" y="107"/>
                    <a:pt x="51" y="207"/>
                    <a:pt x="114" y="292"/>
                  </a:cubicBezTo>
                  <a:cubicBezTo>
                    <a:pt x="144" y="333"/>
                    <a:pt x="183" y="340"/>
                    <a:pt x="204" y="326"/>
                  </a:cubicBezTo>
                  <a:cubicBezTo>
                    <a:pt x="279" y="279"/>
                    <a:pt x="316" y="223"/>
                    <a:pt x="409" y="355"/>
                  </a:cubicBezTo>
                  <a:cubicBezTo>
                    <a:pt x="420" y="370"/>
                    <a:pt x="436" y="381"/>
                    <a:pt x="449" y="394"/>
                  </a:cubicBezTo>
                  <a:cubicBezTo>
                    <a:pt x="461" y="374"/>
                    <a:pt x="475" y="350"/>
                    <a:pt x="501" y="347"/>
                  </a:cubicBezTo>
                  <a:cubicBezTo>
                    <a:pt x="530" y="342"/>
                    <a:pt x="560" y="363"/>
                    <a:pt x="577" y="384"/>
                  </a:cubicBezTo>
                  <a:cubicBezTo>
                    <a:pt x="621" y="440"/>
                    <a:pt x="702" y="342"/>
                    <a:pt x="756" y="453"/>
                  </a:cubicBezTo>
                  <a:cubicBezTo>
                    <a:pt x="788" y="519"/>
                    <a:pt x="799" y="598"/>
                    <a:pt x="808" y="668"/>
                  </a:cubicBezTo>
                  <a:cubicBezTo>
                    <a:pt x="818" y="740"/>
                    <a:pt x="841" y="811"/>
                    <a:pt x="839" y="884"/>
                  </a:cubicBezTo>
                  <a:cubicBezTo>
                    <a:pt x="836" y="953"/>
                    <a:pt x="798" y="1011"/>
                    <a:pt x="789" y="1078"/>
                  </a:cubicBezTo>
                  <a:cubicBezTo>
                    <a:pt x="780" y="1148"/>
                    <a:pt x="817" y="1201"/>
                    <a:pt x="838" y="1264"/>
                  </a:cubicBezTo>
                  <a:cubicBezTo>
                    <a:pt x="864" y="1340"/>
                    <a:pt x="840" y="1423"/>
                    <a:pt x="867" y="1497"/>
                  </a:cubicBezTo>
                  <a:cubicBezTo>
                    <a:pt x="882" y="1541"/>
                    <a:pt x="919" y="1575"/>
                    <a:pt x="949" y="1609"/>
                  </a:cubicBezTo>
                  <a:cubicBezTo>
                    <a:pt x="1002" y="1670"/>
                    <a:pt x="1047" y="1736"/>
                    <a:pt x="1084" y="1807"/>
                  </a:cubicBezTo>
                  <a:cubicBezTo>
                    <a:pt x="1116" y="1867"/>
                    <a:pt x="1140" y="1931"/>
                    <a:pt x="1171" y="1991"/>
                  </a:cubicBezTo>
                  <a:cubicBezTo>
                    <a:pt x="1217" y="1942"/>
                    <a:pt x="1252" y="1905"/>
                    <a:pt x="1265" y="1892"/>
                  </a:cubicBezTo>
                  <a:cubicBezTo>
                    <a:pt x="1222" y="1819"/>
                    <a:pt x="1189" y="1758"/>
                    <a:pt x="1141" y="1684"/>
                  </a:cubicBezTo>
                  <a:cubicBezTo>
                    <a:pt x="1093" y="1610"/>
                    <a:pt x="933" y="1319"/>
                    <a:pt x="893" y="1160"/>
                  </a:cubicBezTo>
                  <a:cubicBezTo>
                    <a:pt x="867" y="1061"/>
                    <a:pt x="827" y="1011"/>
                    <a:pt x="850" y="941"/>
                  </a:cubicBezTo>
                  <a:cubicBezTo>
                    <a:pt x="890" y="816"/>
                    <a:pt x="833" y="684"/>
                    <a:pt x="835" y="588"/>
                  </a:cubicBezTo>
                  <a:cubicBezTo>
                    <a:pt x="838" y="491"/>
                    <a:pt x="801" y="399"/>
                    <a:pt x="731" y="356"/>
                  </a:cubicBezTo>
                  <a:cubicBezTo>
                    <a:pt x="661" y="313"/>
                    <a:pt x="653" y="361"/>
                    <a:pt x="616" y="346"/>
                  </a:cubicBez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7"/>
            <p:cNvSpPr>
              <a:spLocks/>
            </p:cNvSpPr>
            <p:nvPr/>
          </p:nvSpPr>
          <p:spPr bwMode="auto">
            <a:xfrm>
              <a:off x="5254625" y="4206875"/>
              <a:ext cx="1123950" cy="2989263"/>
            </a:xfrm>
            <a:custGeom>
              <a:avLst/>
              <a:gdLst>
                <a:gd name="T0" fmla="*/ 64 w 1072"/>
                <a:gd name="T1" fmla="*/ 247 h 2854"/>
                <a:gd name="T2" fmla="*/ 34 w 1072"/>
                <a:gd name="T3" fmla="*/ 120 h 2854"/>
                <a:gd name="T4" fmla="*/ 88 w 1072"/>
                <a:gd name="T5" fmla="*/ 0 h 2854"/>
                <a:gd name="T6" fmla="*/ 72 w 1072"/>
                <a:gd name="T7" fmla="*/ 5 h 2854"/>
                <a:gd name="T8" fmla="*/ 32 w 1072"/>
                <a:gd name="T9" fmla="*/ 210 h 2854"/>
                <a:gd name="T10" fmla="*/ 73 w 1072"/>
                <a:gd name="T11" fmla="*/ 369 h 2854"/>
                <a:gd name="T12" fmla="*/ 150 w 1072"/>
                <a:gd name="T13" fmla="*/ 577 h 2854"/>
                <a:gd name="T14" fmla="*/ 205 w 1072"/>
                <a:gd name="T15" fmla="*/ 753 h 2854"/>
                <a:gd name="T16" fmla="*/ 146 w 1072"/>
                <a:gd name="T17" fmla="*/ 633 h 2854"/>
                <a:gd name="T18" fmla="*/ 51 w 1072"/>
                <a:gd name="T19" fmla="*/ 662 h 2854"/>
                <a:gd name="T20" fmla="*/ 64 w 1072"/>
                <a:gd name="T21" fmla="*/ 794 h 2854"/>
                <a:gd name="T22" fmla="*/ 27 w 1072"/>
                <a:gd name="T23" fmla="*/ 925 h 2854"/>
                <a:gd name="T24" fmla="*/ 120 w 1072"/>
                <a:gd name="T25" fmla="*/ 1131 h 2854"/>
                <a:gd name="T26" fmla="*/ 159 w 1072"/>
                <a:gd name="T27" fmla="*/ 1265 h 2854"/>
                <a:gd name="T28" fmla="*/ 222 w 1072"/>
                <a:gd name="T29" fmla="*/ 1352 h 2854"/>
                <a:gd name="T30" fmla="*/ 363 w 1072"/>
                <a:gd name="T31" fmla="*/ 1539 h 2854"/>
                <a:gd name="T32" fmla="*/ 471 w 1072"/>
                <a:gd name="T33" fmla="*/ 1635 h 2854"/>
                <a:gd name="T34" fmla="*/ 607 w 1072"/>
                <a:gd name="T35" fmla="*/ 1875 h 2854"/>
                <a:gd name="T36" fmla="*/ 902 w 1072"/>
                <a:gd name="T37" fmla="*/ 2590 h 2854"/>
                <a:gd name="T38" fmla="*/ 995 w 1072"/>
                <a:gd name="T39" fmla="*/ 2854 h 2854"/>
                <a:gd name="T40" fmla="*/ 1072 w 1072"/>
                <a:gd name="T41" fmla="*/ 2780 h 2854"/>
                <a:gd name="T42" fmla="*/ 1049 w 1072"/>
                <a:gd name="T43" fmla="*/ 2707 h 2854"/>
                <a:gd name="T44" fmla="*/ 950 w 1072"/>
                <a:gd name="T45" fmla="*/ 2511 h 2854"/>
                <a:gd name="T46" fmla="*/ 798 w 1072"/>
                <a:gd name="T47" fmla="*/ 2161 h 2854"/>
                <a:gd name="T48" fmla="*/ 650 w 1072"/>
                <a:gd name="T49" fmla="*/ 1882 h 2854"/>
                <a:gd name="T50" fmla="*/ 512 w 1072"/>
                <a:gd name="T51" fmla="*/ 1622 h 2854"/>
                <a:gd name="T52" fmla="*/ 231 w 1072"/>
                <a:gd name="T53" fmla="*/ 1318 h 2854"/>
                <a:gd name="T54" fmla="*/ 109 w 1072"/>
                <a:gd name="T55" fmla="*/ 1068 h 2854"/>
                <a:gd name="T56" fmla="*/ 63 w 1072"/>
                <a:gd name="T57" fmla="*/ 857 h 2854"/>
                <a:gd name="T58" fmla="*/ 101 w 1072"/>
                <a:gd name="T59" fmla="*/ 631 h 2854"/>
                <a:gd name="T60" fmla="*/ 214 w 1072"/>
                <a:gd name="T61" fmla="*/ 873 h 2854"/>
                <a:gd name="T62" fmla="*/ 167 w 1072"/>
                <a:gd name="T63" fmla="*/ 860 h 2854"/>
                <a:gd name="T64" fmla="*/ 218 w 1072"/>
                <a:gd name="T65" fmla="*/ 906 h 2854"/>
                <a:gd name="T66" fmla="*/ 225 w 1072"/>
                <a:gd name="T67" fmla="*/ 999 h 2854"/>
                <a:gd name="T68" fmla="*/ 225 w 1072"/>
                <a:gd name="T69" fmla="*/ 1053 h 2854"/>
                <a:gd name="T70" fmla="*/ 226 w 1072"/>
                <a:gd name="T71" fmla="*/ 1115 h 2854"/>
                <a:gd name="T72" fmla="*/ 237 w 1072"/>
                <a:gd name="T73" fmla="*/ 1180 h 2854"/>
                <a:gd name="T74" fmla="*/ 244 w 1072"/>
                <a:gd name="T75" fmla="*/ 1061 h 2854"/>
                <a:gd name="T76" fmla="*/ 251 w 1072"/>
                <a:gd name="T77" fmla="*/ 938 h 2854"/>
                <a:gd name="T78" fmla="*/ 229 w 1072"/>
                <a:gd name="T79" fmla="*/ 839 h 2854"/>
                <a:gd name="T80" fmla="*/ 187 w 1072"/>
                <a:gd name="T81" fmla="*/ 653 h 2854"/>
                <a:gd name="T82" fmla="*/ 91 w 1072"/>
                <a:gd name="T83" fmla="*/ 381 h 2854"/>
                <a:gd name="T84" fmla="*/ 64 w 1072"/>
                <a:gd name="T85" fmla="*/ 247 h 2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2" h="2854">
                  <a:moveTo>
                    <a:pt x="64" y="247"/>
                  </a:moveTo>
                  <a:cubicBezTo>
                    <a:pt x="54" y="205"/>
                    <a:pt x="38" y="163"/>
                    <a:pt x="34" y="120"/>
                  </a:cubicBezTo>
                  <a:cubicBezTo>
                    <a:pt x="29" y="68"/>
                    <a:pt x="52" y="25"/>
                    <a:pt x="88" y="0"/>
                  </a:cubicBezTo>
                  <a:cubicBezTo>
                    <a:pt x="83" y="1"/>
                    <a:pt x="77" y="3"/>
                    <a:pt x="72" y="5"/>
                  </a:cubicBezTo>
                  <a:cubicBezTo>
                    <a:pt x="0" y="41"/>
                    <a:pt x="11" y="93"/>
                    <a:pt x="32" y="210"/>
                  </a:cubicBezTo>
                  <a:cubicBezTo>
                    <a:pt x="41" y="262"/>
                    <a:pt x="54" y="294"/>
                    <a:pt x="73" y="369"/>
                  </a:cubicBezTo>
                  <a:cubicBezTo>
                    <a:pt x="91" y="445"/>
                    <a:pt x="123" y="512"/>
                    <a:pt x="150" y="577"/>
                  </a:cubicBezTo>
                  <a:cubicBezTo>
                    <a:pt x="165" y="612"/>
                    <a:pt x="205" y="704"/>
                    <a:pt x="205" y="753"/>
                  </a:cubicBezTo>
                  <a:cubicBezTo>
                    <a:pt x="202" y="724"/>
                    <a:pt x="176" y="657"/>
                    <a:pt x="146" y="633"/>
                  </a:cubicBezTo>
                  <a:cubicBezTo>
                    <a:pt x="116" y="608"/>
                    <a:pt x="70" y="611"/>
                    <a:pt x="51" y="662"/>
                  </a:cubicBezTo>
                  <a:cubicBezTo>
                    <a:pt x="37" y="697"/>
                    <a:pt x="65" y="763"/>
                    <a:pt x="64" y="794"/>
                  </a:cubicBezTo>
                  <a:cubicBezTo>
                    <a:pt x="62" y="826"/>
                    <a:pt x="23" y="886"/>
                    <a:pt x="27" y="925"/>
                  </a:cubicBezTo>
                  <a:cubicBezTo>
                    <a:pt x="31" y="981"/>
                    <a:pt x="115" y="1110"/>
                    <a:pt x="120" y="1131"/>
                  </a:cubicBezTo>
                  <a:cubicBezTo>
                    <a:pt x="124" y="1152"/>
                    <a:pt x="139" y="1243"/>
                    <a:pt x="159" y="1265"/>
                  </a:cubicBezTo>
                  <a:cubicBezTo>
                    <a:pt x="182" y="1292"/>
                    <a:pt x="203" y="1321"/>
                    <a:pt x="222" y="1352"/>
                  </a:cubicBezTo>
                  <a:cubicBezTo>
                    <a:pt x="242" y="1383"/>
                    <a:pt x="324" y="1495"/>
                    <a:pt x="363" y="1539"/>
                  </a:cubicBezTo>
                  <a:cubicBezTo>
                    <a:pt x="397" y="1575"/>
                    <a:pt x="441" y="1610"/>
                    <a:pt x="471" y="1635"/>
                  </a:cubicBezTo>
                  <a:cubicBezTo>
                    <a:pt x="501" y="1659"/>
                    <a:pt x="559" y="1754"/>
                    <a:pt x="607" y="1875"/>
                  </a:cubicBezTo>
                  <a:cubicBezTo>
                    <a:pt x="656" y="1996"/>
                    <a:pt x="902" y="2590"/>
                    <a:pt x="902" y="2590"/>
                  </a:cubicBezTo>
                  <a:cubicBezTo>
                    <a:pt x="939" y="2678"/>
                    <a:pt x="972" y="2793"/>
                    <a:pt x="995" y="2854"/>
                  </a:cubicBezTo>
                  <a:cubicBezTo>
                    <a:pt x="1008" y="2844"/>
                    <a:pt x="1036" y="2817"/>
                    <a:pt x="1072" y="2780"/>
                  </a:cubicBezTo>
                  <a:cubicBezTo>
                    <a:pt x="1066" y="2769"/>
                    <a:pt x="1056" y="2718"/>
                    <a:pt x="1049" y="2707"/>
                  </a:cubicBezTo>
                  <a:cubicBezTo>
                    <a:pt x="1005" y="2630"/>
                    <a:pt x="994" y="2588"/>
                    <a:pt x="950" y="2511"/>
                  </a:cubicBezTo>
                  <a:cubicBezTo>
                    <a:pt x="885" y="2399"/>
                    <a:pt x="860" y="2328"/>
                    <a:pt x="798" y="2161"/>
                  </a:cubicBezTo>
                  <a:cubicBezTo>
                    <a:pt x="761" y="2063"/>
                    <a:pt x="696" y="1977"/>
                    <a:pt x="650" y="1882"/>
                  </a:cubicBezTo>
                  <a:cubicBezTo>
                    <a:pt x="602" y="1785"/>
                    <a:pt x="582" y="1674"/>
                    <a:pt x="512" y="1622"/>
                  </a:cubicBezTo>
                  <a:cubicBezTo>
                    <a:pt x="382" y="1526"/>
                    <a:pt x="345" y="1428"/>
                    <a:pt x="231" y="1318"/>
                  </a:cubicBezTo>
                  <a:cubicBezTo>
                    <a:pt x="173" y="1262"/>
                    <a:pt x="135" y="1144"/>
                    <a:pt x="109" y="1068"/>
                  </a:cubicBezTo>
                  <a:cubicBezTo>
                    <a:pt x="85" y="998"/>
                    <a:pt x="34" y="956"/>
                    <a:pt x="63" y="857"/>
                  </a:cubicBezTo>
                  <a:cubicBezTo>
                    <a:pt x="97" y="743"/>
                    <a:pt x="9" y="650"/>
                    <a:pt x="101" y="631"/>
                  </a:cubicBezTo>
                  <a:cubicBezTo>
                    <a:pt x="167" y="618"/>
                    <a:pt x="198" y="831"/>
                    <a:pt x="214" y="873"/>
                  </a:cubicBezTo>
                  <a:cubicBezTo>
                    <a:pt x="195" y="852"/>
                    <a:pt x="162" y="848"/>
                    <a:pt x="167" y="860"/>
                  </a:cubicBezTo>
                  <a:cubicBezTo>
                    <a:pt x="173" y="876"/>
                    <a:pt x="214" y="887"/>
                    <a:pt x="218" y="906"/>
                  </a:cubicBezTo>
                  <a:cubicBezTo>
                    <a:pt x="224" y="938"/>
                    <a:pt x="232" y="968"/>
                    <a:pt x="225" y="999"/>
                  </a:cubicBezTo>
                  <a:cubicBezTo>
                    <a:pt x="221" y="1016"/>
                    <a:pt x="230" y="1026"/>
                    <a:pt x="225" y="1053"/>
                  </a:cubicBezTo>
                  <a:cubicBezTo>
                    <a:pt x="222" y="1070"/>
                    <a:pt x="224" y="1097"/>
                    <a:pt x="226" y="1115"/>
                  </a:cubicBezTo>
                  <a:cubicBezTo>
                    <a:pt x="227" y="1129"/>
                    <a:pt x="237" y="1165"/>
                    <a:pt x="237" y="1180"/>
                  </a:cubicBezTo>
                  <a:cubicBezTo>
                    <a:pt x="237" y="1171"/>
                    <a:pt x="239" y="1102"/>
                    <a:pt x="244" y="1061"/>
                  </a:cubicBezTo>
                  <a:cubicBezTo>
                    <a:pt x="249" y="1012"/>
                    <a:pt x="247" y="974"/>
                    <a:pt x="251" y="938"/>
                  </a:cubicBezTo>
                  <a:cubicBezTo>
                    <a:pt x="255" y="904"/>
                    <a:pt x="233" y="869"/>
                    <a:pt x="229" y="839"/>
                  </a:cubicBezTo>
                  <a:cubicBezTo>
                    <a:pt x="217" y="770"/>
                    <a:pt x="208" y="714"/>
                    <a:pt x="187" y="653"/>
                  </a:cubicBezTo>
                  <a:cubicBezTo>
                    <a:pt x="157" y="562"/>
                    <a:pt x="114" y="475"/>
                    <a:pt x="91" y="381"/>
                  </a:cubicBezTo>
                  <a:cubicBezTo>
                    <a:pt x="80" y="337"/>
                    <a:pt x="74" y="291"/>
                    <a:pt x="64" y="247"/>
                  </a:cubicBezTo>
                  <a:close/>
                </a:path>
              </a:pathLst>
            </a:custGeom>
            <a:solidFill>
              <a:srgbClr val="F0B8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8"/>
            <p:cNvSpPr>
              <a:spLocks/>
            </p:cNvSpPr>
            <p:nvPr/>
          </p:nvSpPr>
          <p:spPr bwMode="auto">
            <a:xfrm>
              <a:off x="5503862" y="5443538"/>
              <a:ext cx="0" cy="1588"/>
            </a:xfrm>
            <a:custGeom>
              <a:avLst/>
              <a:gdLst>
                <a:gd name="T0" fmla="*/ 1 h 2"/>
                <a:gd name="T1" fmla="*/ 0 h 2"/>
                <a:gd name="T2" fmla="*/ 1 h 2"/>
              </a:gdLst>
              <a:ahLst/>
              <a:cxnLst>
                <a:cxn ang="0">
                  <a:pos x="0" y="T0"/>
                </a:cxn>
                <a:cxn ang="0">
                  <a:pos x="0" y="T1"/>
                </a:cxn>
                <a:cxn ang="0">
                  <a:pos x="0" y="T2"/>
                </a:cxn>
              </a:cxnLst>
              <a:rect l="0" t="0" r="r" b="b"/>
              <a:pathLst>
                <a:path h="2">
                  <a:moveTo>
                    <a:pt x="0" y="1"/>
                  </a:moveTo>
                  <a:cubicBezTo>
                    <a:pt x="0" y="1"/>
                    <a:pt x="0" y="0"/>
                    <a:pt x="0" y="0"/>
                  </a:cubicBezTo>
                  <a:cubicBezTo>
                    <a:pt x="0" y="1"/>
                    <a:pt x="0" y="2"/>
                    <a:pt x="0" y="1"/>
                  </a:cubicBezTo>
                  <a:close/>
                </a:path>
              </a:pathLst>
            </a:custGeom>
            <a:solidFill>
              <a:srgbClr val="EAB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9"/>
            <p:cNvSpPr>
              <a:spLocks/>
            </p:cNvSpPr>
            <p:nvPr/>
          </p:nvSpPr>
          <p:spPr bwMode="auto">
            <a:xfrm>
              <a:off x="5337175" y="4448175"/>
              <a:ext cx="77787" cy="38100"/>
            </a:xfrm>
            <a:custGeom>
              <a:avLst/>
              <a:gdLst>
                <a:gd name="T0" fmla="*/ 75 w 75"/>
                <a:gd name="T1" fmla="*/ 1 h 37"/>
                <a:gd name="T2" fmla="*/ 35 w 75"/>
                <a:gd name="T3" fmla="*/ 15 h 37"/>
                <a:gd name="T4" fmla="*/ 10 w 75"/>
                <a:gd name="T5" fmla="*/ 30 h 37"/>
                <a:gd name="T6" fmla="*/ 0 w 75"/>
                <a:gd name="T7" fmla="*/ 37 h 37"/>
                <a:gd name="T8" fmla="*/ 8 w 75"/>
                <a:gd name="T9" fmla="*/ 28 h 37"/>
                <a:gd name="T10" fmla="*/ 34 w 75"/>
                <a:gd name="T11" fmla="*/ 12 h 37"/>
                <a:gd name="T12" fmla="*/ 75 w 75"/>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75" h="37">
                  <a:moveTo>
                    <a:pt x="75" y="1"/>
                  </a:moveTo>
                  <a:cubicBezTo>
                    <a:pt x="75" y="2"/>
                    <a:pt x="56" y="5"/>
                    <a:pt x="35" y="15"/>
                  </a:cubicBezTo>
                  <a:cubicBezTo>
                    <a:pt x="25" y="19"/>
                    <a:pt x="16" y="25"/>
                    <a:pt x="10" y="30"/>
                  </a:cubicBezTo>
                  <a:cubicBezTo>
                    <a:pt x="4" y="34"/>
                    <a:pt x="0" y="37"/>
                    <a:pt x="0" y="37"/>
                  </a:cubicBezTo>
                  <a:cubicBezTo>
                    <a:pt x="0" y="37"/>
                    <a:pt x="3" y="33"/>
                    <a:pt x="8" y="28"/>
                  </a:cubicBezTo>
                  <a:cubicBezTo>
                    <a:pt x="14" y="23"/>
                    <a:pt x="23" y="17"/>
                    <a:pt x="34" y="12"/>
                  </a:cubicBezTo>
                  <a:cubicBezTo>
                    <a:pt x="56" y="2"/>
                    <a:pt x="75" y="0"/>
                    <a:pt x="75" y="1"/>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0"/>
            <p:cNvSpPr>
              <a:spLocks/>
            </p:cNvSpPr>
            <p:nvPr/>
          </p:nvSpPr>
          <p:spPr bwMode="auto">
            <a:xfrm>
              <a:off x="5381625" y="4445000"/>
              <a:ext cx="66675" cy="22225"/>
            </a:xfrm>
            <a:custGeom>
              <a:avLst/>
              <a:gdLst>
                <a:gd name="T0" fmla="*/ 64 w 64"/>
                <a:gd name="T1" fmla="*/ 1 h 21"/>
                <a:gd name="T2" fmla="*/ 33 w 64"/>
                <a:gd name="T3" fmla="*/ 15 h 21"/>
                <a:gd name="T4" fmla="*/ 10 w 64"/>
                <a:gd name="T5" fmla="*/ 20 h 21"/>
                <a:gd name="T6" fmla="*/ 0 w 64"/>
                <a:gd name="T7" fmla="*/ 21 h 21"/>
                <a:gd name="T8" fmla="*/ 10 w 64"/>
                <a:gd name="T9" fmla="*/ 19 h 21"/>
                <a:gd name="T10" fmla="*/ 33 w 64"/>
                <a:gd name="T11" fmla="*/ 13 h 21"/>
                <a:gd name="T12" fmla="*/ 64 w 64"/>
                <a:gd name="T13" fmla="*/ 1 h 21"/>
              </a:gdLst>
              <a:ahLst/>
              <a:cxnLst>
                <a:cxn ang="0">
                  <a:pos x="T0" y="T1"/>
                </a:cxn>
                <a:cxn ang="0">
                  <a:pos x="T2" y="T3"/>
                </a:cxn>
                <a:cxn ang="0">
                  <a:pos x="T4" y="T5"/>
                </a:cxn>
                <a:cxn ang="0">
                  <a:pos x="T6" y="T7"/>
                </a:cxn>
                <a:cxn ang="0">
                  <a:pos x="T8" y="T9"/>
                </a:cxn>
                <a:cxn ang="0">
                  <a:pos x="T10" y="T11"/>
                </a:cxn>
                <a:cxn ang="0">
                  <a:pos x="T12" y="T13"/>
                </a:cxn>
              </a:cxnLst>
              <a:rect l="0" t="0" r="r" b="b"/>
              <a:pathLst>
                <a:path w="64" h="21">
                  <a:moveTo>
                    <a:pt x="64" y="1"/>
                  </a:moveTo>
                  <a:cubicBezTo>
                    <a:pt x="64" y="1"/>
                    <a:pt x="51" y="10"/>
                    <a:pt x="33" y="15"/>
                  </a:cubicBezTo>
                  <a:cubicBezTo>
                    <a:pt x="24" y="18"/>
                    <a:pt x="16" y="19"/>
                    <a:pt x="10" y="20"/>
                  </a:cubicBezTo>
                  <a:cubicBezTo>
                    <a:pt x="4" y="21"/>
                    <a:pt x="0" y="21"/>
                    <a:pt x="0" y="21"/>
                  </a:cubicBezTo>
                  <a:cubicBezTo>
                    <a:pt x="0" y="21"/>
                    <a:pt x="4" y="20"/>
                    <a:pt x="10" y="19"/>
                  </a:cubicBezTo>
                  <a:cubicBezTo>
                    <a:pt x="16" y="17"/>
                    <a:pt x="24" y="16"/>
                    <a:pt x="33" y="13"/>
                  </a:cubicBezTo>
                  <a:cubicBezTo>
                    <a:pt x="50" y="8"/>
                    <a:pt x="63" y="0"/>
                    <a:pt x="64" y="1"/>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1"/>
            <p:cNvSpPr>
              <a:spLocks/>
            </p:cNvSpPr>
            <p:nvPr/>
          </p:nvSpPr>
          <p:spPr bwMode="auto">
            <a:xfrm>
              <a:off x="5375275" y="4575175"/>
              <a:ext cx="182562" cy="60325"/>
            </a:xfrm>
            <a:custGeom>
              <a:avLst/>
              <a:gdLst>
                <a:gd name="T0" fmla="*/ 174 w 174"/>
                <a:gd name="T1" fmla="*/ 59 h 59"/>
                <a:gd name="T2" fmla="*/ 157 w 174"/>
                <a:gd name="T3" fmla="*/ 35 h 59"/>
                <a:gd name="T4" fmla="*/ 131 w 174"/>
                <a:gd name="T5" fmla="*/ 16 h 59"/>
                <a:gd name="T6" fmla="*/ 94 w 174"/>
                <a:gd name="T7" fmla="*/ 5 h 59"/>
                <a:gd name="T8" fmla="*/ 55 w 174"/>
                <a:gd name="T9" fmla="*/ 9 h 59"/>
                <a:gd name="T10" fmla="*/ 25 w 174"/>
                <a:gd name="T11" fmla="*/ 22 h 59"/>
                <a:gd name="T12" fmla="*/ 1 w 174"/>
                <a:gd name="T13" fmla="*/ 39 h 59"/>
                <a:gd name="T14" fmla="*/ 24 w 174"/>
                <a:gd name="T15" fmla="*/ 20 h 59"/>
                <a:gd name="T16" fmla="*/ 54 w 174"/>
                <a:gd name="T17" fmla="*/ 7 h 59"/>
                <a:gd name="T18" fmla="*/ 94 w 174"/>
                <a:gd name="T19" fmla="*/ 2 h 59"/>
                <a:gd name="T20" fmla="*/ 132 w 174"/>
                <a:gd name="T21" fmla="*/ 13 h 59"/>
                <a:gd name="T22" fmla="*/ 158 w 174"/>
                <a:gd name="T23" fmla="*/ 33 h 59"/>
                <a:gd name="T24" fmla="*/ 174 w 174"/>
                <a:gd name="T2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59">
                  <a:moveTo>
                    <a:pt x="174" y="59"/>
                  </a:moveTo>
                  <a:cubicBezTo>
                    <a:pt x="174" y="59"/>
                    <a:pt x="169" y="48"/>
                    <a:pt x="157" y="35"/>
                  </a:cubicBezTo>
                  <a:cubicBezTo>
                    <a:pt x="150" y="28"/>
                    <a:pt x="142" y="21"/>
                    <a:pt x="131" y="16"/>
                  </a:cubicBezTo>
                  <a:cubicBezTo>
                    <a:pt x="120" y="10"/>
                    <a:pt x="108" y="6"/>
                    <a:pt x="94" y="5"/>
                  </a:cubicBezTo>
                  <a:cubicBezTo>
                    <a:pt x="80" y="3"/>
                    <a:pt x="67" y="6"/>
                    <a:pt x="55" y="9"/>
                  </a:cubicBezTo>
                  <a:cubicBezTo>
                    <a:pt x="44" y="13"/>
                    <a:pt x="34" y="18"/>
                    <a:pt x="25" y="22"/>
                  </a:cubicBezTo>
                  <a:cubicBezTo>
                    <a:pt x="9" y="30"/>
                    <a:pt x="1" y="39"/>
                    <a:pt x="1" y="39"/>
                  </a:cubicBezTo>
                  <a:cubicBezTo>
                    <a:pt x="0" y="38"/>
                    <a:pt x="8" y="29"/>
                    <a:pt x="24" y="20"/>
                  </a:cubicBezTo>
                  <a:cubicBezTo>
                    <a:pt x="33" y="16"/>
                    <a:pt x="43" y="11"/>
                    <a:pt x="54" y="7"/>
                  </a:cubicBezTo>
                  <a:cubicBezTo>
                    <a:pt x="66" y="3"/>
                    <a:pt x="80" y="0"/>
                    <a:pt x="94" y="2"/>
                  </a:cubicBezTo>
                  <a:cubicBezTo>
                    <a:pt x="108" y="3"/>
                    <a:pt x="121" y="8"/>
                    <a:pt x="132" y="13"/>
                  </a:cubicBezTo>
                  <a:cubicBezTo>
                    <a:pt x="143" y="19"/>
                    <a:pt x="152" y="27"/>
                    <a:pt x="158" y="33"/>
                  </a:cubicBezTo>
                  <a:cubicBezTo>
                    <a:pt x="171" y="47"/>
                    <a:pt x="174" y="59"/>
                    <a:pt x="174" y="59"/>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2"/>
            <p:cNvSpPr>
              <a:spLocks/>
            </p:cNvSpPr>
            <p:nvPr/>
          </p:nvSpPr>
          <p:spPr bwMode="auto">
            <a:xfrm>
              <a:off x="5432425" y="4638675"/>
              <a:ext cx="69850" cy="19050"/>
            </a:xfrm>
            <a:custGeom>
              <a:avLst/>
              <a:gdLst>
                <a:gd name="T0" fmla="*/ 67 w 67"/>
                <a:gd name="T1" fmla="*/ 0 h 18"/>
                <a:gd name="T2" fmla="*/ 33 w 67"/>
                <a:gd name="T3" fmla="*/ 7 h 18"/>
                <a:gd name="T4" fmla="*/ 0 w 67"/>
                <a:gd name="T5" fmla="*/ 18 h 18"/>
                <a:gd name="T6" fmla="*/ 32 w 67"/>
                <a:gd name="T7" fmla="*/ 5 h 18"/>
                <a:gd name="T8" fmla="*/ 67 w 67"/>
                <a:gd name="T9" fmla="*/ 0 h 18"/>
              </a:gdLst>
              <a:ahLst/>
              <a:cxnLst>
                <a:cxn ang="0">
                  <a:pos x="T0" y="T1"/>
                </a:cxn>
                <a:cxn ang="0">
                  <a:pos x="T2" y="T3"/>
                </a:cxn>
                <a:cxn ang="0">
                  <a:pos x="T4" y="T5"/>
                </a:cxn>
                <a:cxn ang="0">
                  <a:pos x="T6" y="T7"/>
                </a:cxn>
                <a:cxn ang="0">
                  <a:pos x="T8" y="T9"/>
                </a:cxn>
              </a:cxnLst>
              <a:rect l="0" t="0" r="r" b="b"/>
              <a:pathLst>
                <a:path w="67" h="18">
                  <a:moveTo>
                    <a:pt x="67" y="0"/>
                  </a:moveTo>
                  <a:cubicBezTo>
                    <a:pt x="67" y="0"/>
                    <a:pt x="51" y="2"/>
                    <a:pt x="33" y="7"/>
                  </a:cubicBezTo>
                  <a:cubicBezTo>
                    <a:pt x="14" y="11"/>
                    <a:pt x="0" y="18"/>
                    <a:pt x="0" y="18"/>
                  </a:cubicBezTo>
                  <a:cubicBezTo>
                    <a:pt x="0" y="17"/>
                    <a:pt x="14" y="10"/>
                    <a:pt x="32" y="5"/>
                  </a:cubicBezTo>
                  <a:cubicBezTo>
                    <a:pt x="51" y="0"/>
                    <a:pt x="67" y="0"/>
                    <a:pt x="67" y="0"/>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3"/>
            <p:cNvSpPr>
              <a:spLocks/>
            </p:cNvSpPr>
            <p:nvPr/>
          </p:nvSpPr>
          <p:spPr bwMode="auto">
            <a:xfrm>
              <a:off x="5468937" y="4675188"/>
              <a:ext cx="66675" cy="17463"/>
            </a:xfrm>
            <a:custGeom>
              <a:avLst/>
              <a:gdLst>
                <a:gd name="T0" fmla="*/ 62 w 63"/>
                <a:gd name="T1" fmla="*/ 0 h 17"/>
                <a:gd name="T2" fmla="*/ 31 w 63"/>
                <a:gd name="T3" fmla="*/ 6 h 17"/>
                <a:gd name="T4" fmla="*/ 9 w 63"/>
                <a:gd name="T5" fmla="*/ 12 h 17"/>
                <a:gd name="T6" fmla="*/ 0 w 63"/>
                <a:gd name="T7" fmla="*/ 17 h 17"/>
                <a:gd name="T8" fmla="*/ 8 w 63"/>
                <a:gd name="T9" fmla="*/ 11 h 17"/>
                <a:gd name="T10" fmla="*/ 30 w 63"/>
                <a:gd name="T11" fmla="*/ 4 h 17"/>
                <a:gd name="T12" fmla="*/ 62 w 63"/>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63" h="17">
                  <a:moveTo>
                    <a:pt x="62" y="0"/>
                  </a:moveTo>
                  <a:cubicBezTo>
                    <a:pt x="63" y="1"/>
                    <a:pt x="48" y="2"/>
                    <a:pt x="31" y="6"/>
                  </a:cubicBezTo>
                  <a:cubicBezTo>
                    <a:pt x="22" y="8"/>
                    <a:pt x="14" y="10"/>
                    <a:pt x="9" y="12"/>
                  </a:cubicBezTo>
                  <a:cubicBezTo>
                    <a:pt x="3" y="14"/>
                    <a:pt x="1" y="17"/>
                    <a:pt x="0" y="17"/>
                  </a:cubicBezTo>
                  <a:cubicBezTo>
                    <a:pt x="0" y="16"/>
                    <a:pt x="3" y="13"/>
                    <a:pt x="8" y="11"/>
                  </a:cubicBezTo>
                  <a:cubicBezTo>
                    <a:pt x="14" y="8"/>
                    <a:pt x="21" y="6"/>
                    <a:pt x="30" y="4"/>
                  </a:cubicBezTo>
                  <a:cubicBezTo>
                    <a:pt x="48" y="1"/>
                    <a:pt x="62" y="0"/>
                    <a:pt x="62" y="0"/>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24"/>
            <p:cNvSpPr>
              <a:spLocks/>
            </p:cNvSpPr>
            <p:nvPr/>
          </p:nvSpPr>
          <p:spPr bwMode="auto">
            <a:xfrm>
              <a:off x="5381625" y="4625975"/>
              <a:ext cx="63500" cy="31750"/>
            </a:xfrm>
            <a:custGeom>
              <a:avLst/>
              <a:gdLst>
                <a:gd name="T0" fmla="*/ 61 w 61"/>
                <a:gd name="T1" fmla="*/ 1 h 31"/>
                <a:gd name="T2" fmla="*/ 51 w 61"/>
                <a:gd name="T3" fmla="*/ 2 h 31"/>
                <a:gd name="T4" fmla="*/ 28 w 61"/>
                <a:gd name="T5" fmla="*/ 10 h 31"/>
                <a:gd name="T6" fmla="*/ 8 w 61"/>
                <a:gd name="T7" fmla="*/ 24 h 31"/>
                <a:gd name="T8" fmla="*/ 0 w 61"/>
                <a:gd name="T9" fmla="*/ 31 h 31"/>
                <a:gd name="T10" fmla="*/ 7 w 61"/>
                <a:gd name="T11" fmla="*/ 23 h 31"/>
                <a:gd name="T12" fmla="*/ 27 w 61"/>
                <a:gd name="T13" fmla="*/ 8 h 31"/>
                <a:gd name="T14" fmla="*/ 51 w 61"/>
                <a:gd name="T15" fmla="*/ 1 h 31"/>
                <a:gd name="T16" fmla="*/ 61 w 61"/>
                <a:gd name="T17"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31">
                  <a:moveTo>
                    <a:pt x="61" y="1"/>
                  </a:moveTo>
                  <a:cubicBezTo>
                    <a:pt x="61" y="1"/>
                    <a:pt x="57" y="1"/>
                    <a:pt x="51" y="2"/>
                  </a:cubicBezTo>
                  <a:cubicBezTo>
                    <a:pt x="45" y="4"/>
                    <a:pt x="37" y="5"/>
                    <a:pt x="28" y="10"/>
                  </a:cubicBezTo>
                  <a:cubicBezTo>
                    <a:pt x="20" y="14"/>
                    <a:pt x="13" y="20"/>
                    <a:pt x="8" y="24"/>
                  </a:cubicBezTo>
                  <a:cubicBezTo>
                    <a:pt x="4" y="28"/>
                    <a:pt x="1" y="31"/>
                    <a:pt x="0" y="31"/>
                  </a:cubicBezTo>
                  <a:cubicBezTo>
                    <a:pt x="0" y="30"/>
                    <a:pt x="3" y="27"/>
                    <a:pt x="7" y="23"/>
                  </a:cubicBezTo>
                  <a:cubicBezTo>
                    <a:pt x="12" y="18"/>
                    <a:pt x="18" y="12"/>
                    <a:pt x="27" y="8"/>
                  </a:cubicBezTo>
                  <a:cubicBezTo>
                    <a:pt x="36" y="3"/>
                    <a:pt x="45" y="2"/>
                    <a:pt x="51" y="1"/>
                  </a:cubicBezTo>
                  <a:cubicBezTo>
                    <a:pt x="57" y="0"/>
                    <a:pt x="61" y="0"/>
                    <a:pt x="61" y="1"/>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5"/>
            <p:cNvSpPr>
              <a:spLocks/>
            </p:cNvSpPr>
            <p:nvPr/>
          </p:nvSpPr>
          <p:spPr bwMode="auto">
            <a:xfrm>
              <a:off x="5286375" y="5159375"/>
              <a:ext cx="11112" cy="25400"/>
            </a:xfrm>
            <a:custGeom>
              <a:avLst/>
              <a:gdLst>
                <a:gd name="T0" fmla="*/ 10 w 11"/>
                <a:gd name="T1" fmla="*/ 1 h 25"/>
                <a:gd name="T2" fmla="*/ 5 w 11"/>
                <a:gd name="T3" fmla="*/ 13 h 25"/>
                <a:gd name="T4" fmla="*/ 0 w 11"/>
                <a:gd name="T5" fmla="*/ 25 h 25"/>
                <a:gd name="T6" fmla="*/ 3 w 11"/>
                <a:gd name="T7" fmla="*/ 12 h 25"/>
                <a:gd name="T8" fmla="*/ 10 w 11"/>
                <a:gd name="T9" fmla="*/ 1 h 25"/>
              </a:gdLst>
              <a:ahLst/>
              <a:cxnLst>
                <a:cxn ang="0">
                  <a:pos x="T0" y="T1"/>
                </a:cxn>
                <a:cxn ang="0">
                  <a:pos x="T2" y="T3"/>
                </a:cxn>
                <a:cxn ang="0">
                  <a:pos x="T4" y="T5"/>
                </a:cxn>
                <a:cxn ang="0">
                  <a:pos x="T6" y="T7"/>
                </a:cxn>
                <a:cxn ang="0">
                  <a:pos x="T8" y="T9"/>
                </a:cxn>
              </a:cxnLst>
              <a:rect l="0" t="0" r="r" b="b"/>
              <a:pathLst>
                <a:path w="11" h="25">
                  <a:moveTo>
                    <a:pt x="10" y="1"/>
                  </a:moveTo>
                  <a:cubicBezTo>
                    <a:pt x="11" y="1"/>
                    <a:pt x="8" y="6"/>
                    <a:pt x="5" y="13"/>
                  </a:cubicBezTo>
                  <a:cubicBezTo>
                    <a:pt x="3" y="19"/>
                    <a:pt x="1" y="25"/>
                    <a:pt x="0" y="25"/>
                  </a:cubicBezTo>
                  <a:cubicBezTo>
                    <a:pt x="0" y="25"/>
                    <a:pt x="0" y="19"/>
                    <a:pt x="3" y="12"/>
                  </a:cubicBezTo>
                  <a:cubicBezTo>
                    <a:pt x="5" y="5"/>
                    <a:pt x="9" y="0"/>
                    <a:pt x="10" y="1"/>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6"/>
            <p:cNvSpPr>
              <a:spLocks/>
            </p:cNvSpPr>
            <p:nvPr/>
          </p:nvSpPr>
          <p:spPr bwMode="auto">
            <a:xfrm>
              <a:off x="5543550" y="5599113"/>
              <a:ext cx="277812" cy="287338"/>
            </a:xfrm>
            <a:custGeom>
              <a:avLst/>
              <a:gdLst>
                <a:gd name="T0" fmla="*/ 0 w 265"/>
                <a:gd name="T1" fmla="*/ 0 h 275"/>
                <a:gd name="T2" fmla="*/ 243 w 265"/>
                <a:gd name="T3" fmla="*/ 275 h 275"/>
                <a:gd name="T4" fmla="*/ 207 w 265"/>
                <a:gd name="T5" fmla="*/ 170 h 275"/>
                <a:gd name="T6" fmla="*/ 0 w 265"/>
                <a:gd name="T7" fmla="*/ 0 h 275"/>
              </a:gdLst>
              <a:ahLst/>
              <a:cxnLst>
                <a:cxn ang="0">
                  <a:pos x="T0" y="T1"/>
                </a:cxn>
                <a:cxn ang="0">
                  <a:pos x="T2" y="T3"/>
                </a:cxn>
                <a:cxn ang="0">
                  <a:pos x="T4" y="T5"/>
                </a:cxn>
                <a:cxn ang="0">
                  <a:pos x="T6" y="T7"/>
                </a:cxn>
              </a:cxnLst>
              <a:rect l="0" t="0" r="r" b="b"/>
              <a:pathLst>
                <a:path w="265" h="275">
                  <a:moveTo>
                    <a:pt x="0" y="0"/>
                  </a:moveTo>
                  <a:cubicBezTo>
                    <a:pt x="47" y="47"/>
                    <a:pt x="222" y="259"/>
                    <a:pt x="243" y="275"/>
                  </a:cubicBezTo>
                  <a:cubicBezTo>
                    <a:pt x="265" y="258"/>
                    <a:pt x="222" y="185"/>
                    <a:pt x="207" y="170"/>
                  </a:cubicBezTo>
                  <a:cubicBezTo>
                    <a:pt x="112" y="76"/>
                    <a:pt x="0" y="0"/>
                    <a:pt x="0" y="0"/>
                  </a:cubicBezTo>
                  <a:close/>
                </a:path>
              </a:pathLst>
            </a:custGeom>
            <a:solidFill>
              <a:srgbClr val="F5BF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7"/>
            <p:cNvSpPr>
              <a:spLocks/>
            </p:cNvSpPr>
            <p:nvPr/>
          </p:nvSpPr>
          <p:spPr bwMode="auto">
            <a:xfrm>
              <a:off x="5543550" y="5599113"/>
              <a:ext cx="277812" cy="287338"/>
            </a:xfrm>
            <a:custGeom>
              <a:avLst/>
              <a:gdLst>
                <a:gd name="T0" fmla="*/ 0 w 265"/>
                <a:gd name="T1" fmla="*/ 0 h 275"/>
                <a:gd name="T2" fmla="*/ 243 w 265"/>
                <a:gd name="T3" fmla="*/ 275 h 275"/>
                <a:gd name="T4" fmla="*/ 207 w 265"/>
                <a:gd name="T5" fmla="*/ 170 h 275"/>
                <a:gd name="T6" fmla="*/ 0 w 265"/>
                <a:gd name="T7" fmla="*/ 0 h 275"/>
              </a:gdLst>
              <a:ahLst/>
              <a:cxnLst>
                <a:cxn ang="0">
                  <a:pos x="T0" y="T1"/>
                </a:cxn>
                <a:cxn ang="0">
                  <a:pos x="T2" y="T3"/>
                </a:cxn>
                <a:cxn ang="0">
                  <a:pos x="T4" y="T5"/>
                </a:cxn>
                <a:cxn ang="0">
                  <a:pos x="T6" y="T7"/>
                </a:cxn>
              </a:cxnLst>
              <a:rect l="0" t="0" r="r" b="b"/>
              <a:pathLst>
                <a:path w="265" h="275">
                  <a:moveTo>
                    <a:pt x="0" y="0"/>
                  </a:moveTo>
                  <a:cubicBezTo>
                    <a:pt x="47" y="47"/>
                    <a:pt x="214" y="183"/>
                    <a:pt x="243" y="275"/>
                  </a:cubicBezTo>
                  <a:cubicBezTo>
                    <a:pt x="265" y="258"/>
                    <a:pt x="222" y="185"/>
                    <a:pt x="207" y="170"/>
                  </a:cubicBezTo>
                  <a:cubicBezTo>
                    <a:pt x="112" y="76"/>
                    <a:pt x="0" y="0"/>
                    <a:pt x="0" y="0"/>
                  </a:cubicBezTo>
                  <a:close/>
                </a:path>
              </a:pathLst>
            </a:custGeom>
            <a:solidFill>
              <a:srgbClr val="F5BC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8"/>
            <p:cNvSpPr>
              <a:spLocks/>
            </p:cNvSpPr>
            <p:nvPr/>
          </p:nvSpPr>
          <p:spPr bwMode="auto">
            <a:xfrm>
              <a:off x="5653087" y="4841875"/>
              <a:ext cx="1225550" cy="1789113"/>
            </a:xfrm>
            <a:custGeom>
              <a:avLst/>
              <a:gdLst>
                <a:gd name="T0" fmla="*/ 741 w 1171"/>
                <a:gd name="T1" fmla="*/ 367 h 1707"/>
                <a:gd name="T2" fmla="*/ 637 w 1171"/>
                <a:gd name="T3" fmla="*/ 135 h 1707"/>
                <a:gd name="T4" fmla="*/ 522 w 1171"/>
                <a:gd name="T5" fmla="*/ 125 h 1707"/>
                <a:gd name="T6" fmla="*/ 414 w 1171"/>
                <a:gd name="T7" fmla="*/ 68 h 1707"/>
                <a:gd name="T8" fmla="*/ 324 w 1171"/>
                <a:gd name="T9" fmla="*/ 86 h 1707"/>
                <a:gd name="T10" fmla="*/ 192 w 1171"/>
                <a:gd name="T11" fmla="*/ 20 h 1707"/>
                <a:gd name="T12" fmla="*/ 84 w 1171"/>
                <a:gd name="T13" fmla="*/ 68 h 1707"/>
                <a:gd name="T14" fmla="*/ 0 w 1171"/>
                <a:gd name="T15" fmla="*/ 0 h 1707"/>
                <a:gd name="T16" fmla="*/ 2 w 1171"/>
                <a:gd name="T17" fmla="*/ 4 h 1707"/>
                <a:gd name="T18" fmla="*/ 60 w 1171"/>
                <a:gd name="T19" fmla="*/ 82 h 1707"/>
                <a:gd name="T20" fmla="*/ 156 w 1171"/>
                <a:gd name="T21" fmla="*/ 49 h 1707"/>
                <a:gd name="T22" fmla="*/ 246 w 1171"/>
                <a:gd name="T23" fmla="*/ 54 h 1707"/>
                <a:gd name="T24" fmla="*/ 345 w 1171"/>
                <a:gd name="T25" fmla="*/ 139 h 1707"/>
                <a:gd name="T26" fmla="*/ 469 w 1171"/>
                <a:gd name="T27" fmla="*/ 111 h 1707"/>
                <a:gd name="T28" fmla="*/ 530 w 1171"/>
                <a:gd name="T29" fmla="*/ 160 h 1707"/>
                <a:gd name="T30" fmla="*/ 581 w 1171"/>
                <a:gd name="T31" fmla="*/ 138 h 1707"/>
                <a:gd name="T32" fmla="*/ 710 w 1171"/>
                <a:gd name="T33" fmla="*/ 263 h 1707"/>
                <a:gd name="T34" fmla="*/ 728 w 1171"/>
                <a:gd name="T35" fmla="*/ 403 h 1707"/>
                <a:gd name="T36" fmla="*/ 754 w 1171"/>
                <a:gd name="T37" fmla="*/ 667 h 1707"/>
                <a:gd name="T38" fmla="*/ 728 w 1171"/>
                <a:gd name="T39" fmla="*/ 825 h 1707"/>
                <a:gd name="T40" fmla="*/ 766 w 1171"/>
                <a:gd name="T41" fmla="*/ 898 h 1707"/>
                <a:gd name="T42" fmla="*/ 810 w 1171"/>
                <a:gd name="T43" fmla="*/ 1062 h 1707"/>
                <a:gd name="T44" fmla="*/ 835 w 1171"/>
                <a:gd name="T45" fmla="*/ 1144 h 1707"/>
                <a:gd name="T46" fmla="*/ 872 w 1171"/>
                <a:gd name="T47" fmla="*/ 1231 h 1707"/>
                <a:gd name="T48" fmla="*/ 930 w 1171"/>
                <a:gd name="T49" fmla="*/ 1317 h 1707"/>
                <a:gd name="T50" fmla="*/ 927 w 1171"/>
                <a:gd name="T51" fmla="*/ 1368 h 1707"/>
                <a:gd name="T52" fmla="*/ 994 w 1171"/>
                <a:gd name="T53" fmla="*/ 1465 h 1707"/>
                <a:gd name="T54" fmla="*/ 1000 w 1171"/>
                <a:gd name="T55" fmla="*/ 1515 h 1707"/>
                <a:gd name="T56" fmla="*/ 1044 w 1171"/>
                <a:gd name="T57" fmla="*/ 1568 h 1707"/>
                <a:gd name="T58" fmla="*/ 1113 w 1171"/>
                <a:gd name="T59" fmla="*/ 1654 h 1707"/>
                <a:gd name="T60" fmla="*/ 1136 w 1171"/>
                <a:gd name="T61" fmla="*/ 1707 h 1707"/>
                <a:gd name="T62" fmla="*/ 1171 w 1171"/>
                <a:gd name="T63" fmla="*/ 1671 h 1707"/>
                <a:gd name="T64" fmla="*/ 1047 w 1171"/>
                <a:gd name="T65" fmla="*/ 1463 h 1707"/>
                <a:gd name="T66" fmla="*/ 799 w 1171"/>
                <a:gd name="T67" fmla="*/ 939 h 1707"/>
                <a:gd name="T68" fmla="*/ 756 w 1171"/>
                <a:gd name="T69" fmla="*/ 720 h 1707"/>
                <a:gd name="T70" fmla="*/ 741 w 1171"/>
                <a:gd name="T71" fmla="*/ 367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1" h="1707">
                  <a:moveTo>
                    <a:pt x="741" y="367"/>
                  </a:moveTo>
                  <a:cubicBezTo>
                    <a:pt x="744" y="270"/>
                    <a:pt x="707" y="178"/>
                    <a:pt x="637" y="135"/>
                  </a:cubicBezTo>
                  <a:cubicBezTo>
                    <a:pt x="567" y="92"/>
                    <a:pt x="559" y="140"/>
                    <a:pt x="522" y="125"/>
                  </a:cubicBezTo>
                  <a:cubicBezTo>
                    <a:pt x="468" y="103"/>
                    <a:pt x="461" y="77"/>
                    <a:pt x="414" y="68"/>
                  </a:cubicBezTo>
                  <a:cubicBezTo>
                    <a:pt x="366" y="58"/>
                    <a:pt x="375" y="97"/>
                    <a:pt x="324" y="86"/>
                  </a:cubicBezTo>
                  <a:cubicBezTo>
                    <a:pt x="274" y="74"/>
                    <a:pt x="273" y="22"/>
                    <a:pt x="192" y="20"/>
                  </a:cubicBezTo>
                  <a:cubicBezTo>
                    <a:pt x="159" y="19"/>
                    <a:pt x="133" y="82"/>
                    <a:pt x="84" y="68"/>
                  </a:cubicBezTo>
                  <a:cubicBezTo>
                    <a:pt x="55" y="60"/>
                    <a:pt x="24" y="32"/>
                    <a:pt x="0" y="0"/>
                  </a:cubicBezTo>
                  <a:cubicBezTo>
                    <a:pt x="1" y="1"/>
                    <a:pt x="2" y="3"/>
                    <a:pt x="2" y="4"/>
                  </a:cubicBezTo>
                  <a:cubicBezTo>
                    <a:pt x="15" y="31"/>
                    <a:pt x="28" y="74"/>
                    <a:pt x="60" y="82"/>
                  </a:cubicBezTo>
                  <a:cubicBezTo>
                    <a:pt x="92" y="90"/>
                    <a:pt x="129" y="62"/>
                    <a:pt x="156" y="49"/>
                  </a:cubicBezTo>
                  <a:cubicBezTo>
                    <a:pt x="195" y="30"/>
                    <a:pt x="211" y="35"/>
                    <a:pt x="246" y="54"/>
                  </a:cubicBezTo>
                  <a:cubicBezTo>
                    <a:pt x="281" y="74"/>
                    <a:pt x="317" y="101"/>
                    <a:pt x="345" y="139"/>
                  </a:cubicBezTo>
                  <a:cubicBezTo>
                    <a:pt x="377" y="79"/>
                    <a:pt x="423" y="63"/>
                    <a:pt x="469" y="111"/>
                  </a:cubicBezTo>
                  <a:cubicBezTo>
                    <a:pt x="483" y="125"/>
                    <a:pt x="508" y="156"/>
                    <a:pt x="530" y="160"/>
                  </a:cubicBezTo>
                  <a:cubicBezTo>
                    <a:pt x="551" y="164"/>
                    <a:pt x="562" y="143"/>
                    <a:pt x="581" y="138"/>
                  </a:cubicBezTo>
                  <a:cubicBezTo>
                    <a:pt x="633" y="126"/>
                    <a:pt x="689" y="225"/>
                    <a:pt x="710" y="263"/>
                  </a:cubicBezTo>
                  <a:cubicBezTo>
                    <a:pt x="737" y="310"/>
                    <a:pt x="729" y="352"/>
                    <a:pt x="728" y="403"/>
                  </a:cubicBezTo>
                  <a:cubicBezTo>
                    <a:pt x="727" y="514"/>
                    <a:pt x="758" y="524"/>
                    <a:pt x="754" y="667"/>
                  </a:cubicBezTo>
                  <a:cubicBezTo>
                    <a:pt x="753" y="695"/>
                    <a:pt x="727" y="797"/>
                    <a:pt x="728" y="825"/>
                  </a:cubicBezTo>
                  <a:cubicBezTo>
                    <a:pt x="728" y="855"/>
                    <a:pt x="757" y="870"/>
                    <a:pt x="766" y="898"/>
                  </a:cubicBezTo>
                  <a:cubicBezTo>
                    <a:pt x="783" y="953"/>
                    <a:pt x="795" y="1006"/>
                    <a:pt x="810" y="1062"/>
                  </a:cubicBezTo>
                  <a:cubicBezTo>
                    <a:pt x="817" y="1090"/>
                    <a:pt x="822" y="1118"/>
                    <a:pt x="835" y="1144"/>
                  </a:cubicBezTo>
                  <a:cubicBezTo>
                    <a:pt x="849" y="1173"/>
                    <a:pt x="862" y="1200"/>
                    <a:pt x="872" y="1231"/>
                  </a:cubicBezTo>
                  <a:cubicBezTo>
                    <a:pt x="884" y="1266"/>
                    <a:pt x="906" y="1290"/>
                    <a:pt x="930" y="1317"/>
                  </a:cubicBezTo>
                  <a:cubicBezTo>
                    <a:pt x="947" y="1338"/>
                    <a:pt x="964" y="1361"/>
                    <a:pt x="927" y="1368"/>
                  </a:cubicBezTo>
                  <a:cubicBezTo>
                    <a:pt x="931" y="1419"/>
                    <a:pt x="971" y="1426"/>
                    <a:pt x="994" y="1465"/>
                  </a:cubicBezTo>
                  <a:cubicBezTo>
                    <a:pt x="1003" y="1482"/>
                    <a:pt x="993" y="1498"/>
                    <a:pt x="1000" y="1515"/>
                  </a:cubicBezTo>
                  <a:cubicBezTo>
                    <a:pt x="1009" y="1536"/>
                    <a:pt x="1027" y="1552"/>
                    <a:pt x="1044" y="1568"/>
                  </a:cubicBezTo>
                  <a:cubicBezTo>
                    <a:pt x="1067" y="1590"/>
                    <a:pt x="1102" y="1623"/>
                    <a:pt x="1113" y="1654"/>
                  </a:cubicBezTo>
                  <a:cubicBezTo>
                    <a:pt x="1120" y="1676"/>
                    <a:pt x="1124" y="1690"/>
                    <a:pt x="1136" y="1707"/>
                  </a:cubicBezTo>
                  <a:cubicBezTo>
                    <a:pt x="1153" y="1690"/>
                    <a:pt x="1164" y="1678"/>
                    <a:pt x="1171" y="1671"/>
                  </a:cubicBezTo>
                  <a:cubicBezTo>
                    <a:pt x="1128" y="1598"/>
                    <a:pt x="1095" y="1537"/>
                    <a:pt x="1047" y="1463"/>
                  </a:cubicBezTo>
                  <a:cubicBezTo>
                    <a:pt x="999" y="1389"/>
                    <a:pt x="839" y="1098"/>
                    <a:pt x="799" y="939"/>
                  </a:cubicBezTo>
                  <a:cubicBezTo>
                    <a:pt x="773" y="840"/>
                    <a:pt x="733" y="790"/>
                    <a:pt x="756" y="720"/>
                  </a:cubicBezTo>
                  <a:cubicBezTo>
                    <a:pt x="796" y="595"/>
                    <a:pt x="739" y="463"/>
                    <a:pt x="741" y="367"/>
                  </a:cubicBezTo>
                  <a:close/>
                </a:path>
              </a:pathLst>
            </a:custGeom>
            <a:solidFill>
              <a:srgbClr val="F0B8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9"/>
            <p:cNvSpPr>
              <a:spLocks/>
            </p:cNvSpPr>
            <p:nvPr/>
          </p:nvSpPr>
          <p:spPr bwMode="auto">
            <a:xfrm>
              <a:off x="6419850" y="5551488"/>
              <a:ext cx="458787" cy="1063625"/>
            </a:xfrm>
            <a:custGeom>
              <a:avLst/>
              <a:gdLst>
                <a:gd name="T0" fmla="*/ 31 w 438"/>
                <a:gd name="T1" fmla="*/ 8 h 1016"/>
                <a:gd name="T2" fmla="*/ 8 w 438"/>
                <a:gd name="T3" fmla="*/ 82 h 1016"/>
                <a:gd name="T4" fmla="*/ 59 w 438"/>
                <a:gd name="T5" fmla="*/ 250 h 1016"/>
                <a:gd name="T6" fmla="*/ 77 w 438"/>
                <a:gd name="T7" fmla="*/ 318 h 1016"/>
                <a:gd name="T8" fmla="*/ 107 w 438"/>
                <a:gd name="T9" fmla="*/ 412 h 1016"/>
                <a:gd name="T10" fmla="*/ 198 w 438"/>
                <a:gd name="T11" fmla="*/ 595 h 1016"/>
                <a:gd name="T12" fmla="*/ 307 w 438"/>
                <a:gd name="T13" fmla="*/ 789 h 1016"/>
                <a:gd name="T14" fmla="*/ 345 w 438"/>
                <a:gd name="T15" fmla="*/ 873 h 1016"/>
                <a:gd name="T16" fmla="*/ 377 w 438"/>
                <a:gd name="T17" fmla="*/ 957 h 1016"/>
                <a:gd name="T18" fmla="*/ 418 w 438"/>
                <a:gd name="T19" fmla="*/ 1016 h 1016"/>
                <a:gd name="T20" fmla="*/ 438 w 438"/>
                <a:gd name="T21" fmla="*/ 995 h 1016"/>
                <a:gd name="T22" fmla="*/ 314 w 438"/>
                <a:gd name="T23" fmla="*/ 787 h 1016"/>
                <a:gd name="T24" fmla="*/ 66 w 438"/>
                <a:gd name="T25" fmla="*/ 263 h 1016"/>
                <a:gd name="T26" fmla="*/ 23 w 438"/>
                <a:gd name="T27" fmla="*/ 44 h 1016"/>
                <a:gd name="T28" fmla="*/ 33 w 438"/>
                <a:gd name="T29" fmla="*/ 0 h 1016"/>
                <a:gd name="T30" fmla="*/ 31 w 438"/>
                <a:gd name="T31" fmla="*/ 8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1016">
                  <a:moveTo>
                    <a:pt x="31" y="8"/>
                  </a:moveTo>
                  <a:cubicBezTo>
                    <a:pt x="23" y="33"/>
                    <a:pt x="11" y="56"/>
                    <a:pt x="8" y="82"/>
                  </a:cubicBezTo>
                  <a:cubicBezTo>
                    <a:pt x="0" y="144"/>
                    <a:pt x="37" y="195"/>
                    <a:pt x="59" y="250"/>
                  </a:cubicBezTo>
                  <a:cubicBezTo>
                    <a:pt x="68" y="272"/>
                    <a:pt x="72" y="295"/>
                    <a:pt x="77" y="318"/>
                  </a:cubicBezTo>
                  <a:cubicBezTo>
                    <a:pt x="83" y="350"/>
                    <a:pt x="93" y="382"/>
                    <a:pt x="107" y="412"/>
                  </a:cubicBezTo>
                  <a:cubicBezTo>
                    <a:pt x="134" y="475"/>
                    <a:pt x="171" y="532"/>
                    <a:pt x="198" y="595"/>
                  </a:cubicBezTo>
                  <a:cubicBezTo>
                    <a:pt x="227" y="664"/>
                    <a:pt x="269" y="725"/>
                    <a:pt x="307" y="789"/>
                  </a:cubicBezTo>
                  <a:cubicBezTo>
                    <a:pt x="323" y="816"/>
                    <a:pt x="337" y="843"/>
                    <a:pt x="345" y="873"/>
                  </a:cubicBezTo>
                  <a:cubicBezTo>
                    <a:pt x="354" y="902"/>
                    <a:pt x="362" y="930"/>
                    <a:pt x="377" y="957"/>
                  </a:cubicBezTo>
                  <a:cubicBezTo>
                    <a:pt x="389" y="977"/>
                    <a:pt x="402" y="997"/>
                    <a:pt x="418" y="1016"/>
                  </a:cubicBezTo>
                  <a:cubicBezTo>
                    <a:pt x="427" y="1007"/>
                    <a:pt x="433" y="1000"/>
                    <a:pt x="438" y="995"/>
                  </a:cubicBezTo>
                  <a:cubicBezTo>
                    <a:pt x="395" y="922"/>
                    <a:pt x="362" y="861"/>
                    <a:pt x="314" y="787"/>
                  </a:cubicBezTo>
                  <a:cubicBezTo>
                    <a:pt x="266" y="713"/>
                    <a:pt x="106" y="422"/>
                    <a:pt x="66" y="263"/>
                  </a:cubicBezTo>
                  <a:cubicBezTo>
                    <a:pt x="40" y="164"/>
                    <a:pt x="0" y="114"/>
                    <a:pt x="23" y="44"/>
                  </a:cubicBezTo>
                  <a:cubicBezTo>
                    <a:pt x="28" y="29"/>
                    <a:pt x="31" y="15"/>
                    <a:pt x="33" y="0"/>
                  </a:cubicBezTo>
                  <a:cubicBezTo>
                    <a:pt x="33" y="3"/>
                    <a:pt x="32" y="6"/>
                    <a:pt x="31" y="8"/>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0"/>
            <p:cNvSpPr>
              <a:spLocks/>
            </p:cNvSpPr>
            <p:nvPr/>
          </p:nvSpPr>
          <p:spPr bwMode="auto">
            <a:xfrm>
              <a:off x="5568950" y="5095875"/>
              <a:ext cx="196850" cy="317500"/>
            </a:xfrm>
            <a:custGeom>
              <a:avLst/>
              <a:gdLst>
                <a:gd name="T0" fmla="*/ 64 w 187"/>
                <a:gd name="T1" fmla="*/ 102 h 302"/>
                <a:gd name="T2" fmla="*/ 27 w 187"/>
                <a:gd name="T3" fmla="*/ 17 h 302"/>
                <a:gd name="T4" fmla="*/ 103 w 187"/>
                <a:gd name="T5" fmla="*/ 58 h 302"/>
                <a:gd name="T6" fmla="*/ 176 w 187"/>
                <a:gd name="T7" fmla="*/ 222 h 302"/>
                <a:gd name="T8" fmla="*/ 187 w 187"/>
                <a:gd name="T9" fmla="*/ 261 h 302"/>
                <a:gd name="T10" fmla="*/ 152 w 187"/>
                <a:gd name="T11" fmla="*/ 235 h 302"/>
                <a:gd name="T12" fmla="*/ 64 w 187"/>
                <a:gd name="T13" fmla="*/ 102 h 302"/>
              </a:gdLst>
              <a:ahLst/>
              <a:cxnLst>
                <a:cxn ang="0">
                  <a:pos x="T0" y="T1"/>
                </a:cxn>
                <a:cxn ang="0">
                  <a:pos x="T2" y="T3"/>
                </a:cxn>
                <a:cxn ang="0">
                  <a:pos x="T4" y="T5"/>
                </a:cxn>
                <a:cxn ang="0">
                  <a:pos x="T6" y="T7"/>
                </a:cxn>
                <a:cxn ang="0">
                  <a:pos x="T8" y="T9"/>
                </a:cxn>
                <a:cxn ang="0">
                  <a:pos x="T10" y="T11"/>
                </a:cxn>
                <a:cxn ang="0">
                  <a:pos x="T12" y="T13"/>
                </a:cxn>
              </a:cxnLst>
              <a:rect l="0" t="0" r="r" b="b"/>
              <a:pathLst>
                <a:path w="187" h="302">
                  <a:moveTo>
                    <a:pt x="64" y="102"/>
                  </a:moveTo>
                  <a:cubicBezTo>
                    <a:pt x="51" y="87"/>
                    <a:pt x="0" y="39"/>
                    <a:pt x="27" y="17"/>
                  </a:cubicBezTo>
                  <a:cubicBezTo>
                    <a:pt x="47" y="0"/>
                    <a:pt x="89" y="44"/>
                    <a:pt x="103" y="58"/>
                  </a:cubicBezTo>
                  <a:cubicBezTo>
                    <a:pt x="125" y="79"/>
                    <a:pt x="174" y="204"/>
                    <a:pt x="176" y="222"/>
                  </a:cubicBezTo>
                  <a:cubicBezTo>
                    <a:pt x="178" y="234"/>
                    <a:pt x="187" y="249"/>
                    <a:pt x="187" y="261"/>
                  </a:cubicBezTo>
                  <a:cubicBezTo>
                    <a:pt x="185" y="302"/>
                    <a:pt x="180" y="287"/>
                    <a:pt x="152" y="235"/>
                  </a:cubicBezTo>
                  <a:cubicBezTo>
                    <a:pt x="142" y="217"/>
                    <a:pt x="85" y="126"/>
                    <a:pt x="64" y="102"/>
                  </a:cubicBezTo>
                  <a:close/>
                </a:path>
              </a:pathLst>
            </a:custGeom>
            <a:solidFill>
              <a:srgbClr val="FFD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1"/>
            <p:cNvSpPr>
              <a:spLocks/>
            </p:cNvSpPr>
            <p:nvPr/>
          </p:nvSpPr>
          <p:spPr bwMode="auto">
            <a:xfrm>
              <a:off x="5961062" y="5102225"/>
              <a:ext cx="131762" cy="249238"/>
            </a:xfrm>
            <a:custGeom>
              <a:avLst/>
              <a:gdLst>
                <a:gd name="T0" fmla="*/ 106 w 125"/>
                <a:gd name="T1" fmla="*/ 212 h 237"/>
                <a:gd name="T2" fmla="*/ 79 w 125"/>
                <a:gd name="T3" fmla="*/ 163 h 237"/>
                <a:gd name="T4" fmla="*/ 49 w 125"/>
                <a:gd name="T5" fmla="*/ 102 h 237"/>
                <a:gd name="T6" fmla="*/ 33 w 125"/>
                <a:gd name="T7" fmla="*/ 0 h 237"/>
                <a:gd name="T8" fmla="*/ 56 w 125"/>
                <a:gd name="T9" fmla="*/ 20 h 237"/>
                <a:gd name="T10" fmla="*/ 73 w 125"/>
                <a:gd name="T11" fmla="*/ 48 h 237"/>
                <a:gd name="T12" fmla="*/ 94 w 125"/>
                <a:gd name="T13" fmla="*/ 122 h 237"/>
                <a:gd name="T14" fmla="*/ 108 w 125"/>
                <a:gd name="T15" fmla="*/ 178 h 237"/>
                <a:gd name="T16" fmla="*/ 120 w 125"/>
                <a:gd name="T17" fmla="*/ 237 h 237"/>
                <a:gd name="T18" fmla="*/ 106 w 125"/>
                <a:gd name="T19" fmla="*/ 212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237">
                  <a:moveTo>
                    <a:pt x="106" y="212"/>
                  </a:moveTo>
                  <a:cubicBezTo>
                    <a:pt x="95" y="203"/>
                    <a:pt x="87" y="176"/>
                    <a:pt x="79" y="163"/>
                  </a:cubicBezTo>
                  <a:cubicBezTo>
                    <a:pt x="68" y="143"/>
                    <a:pt x="58" y="123"/>
                    <a:pt x="49" y="102"/>
                  </a:cubicBezTo>
                  <a:cubicBezTo>
                    <a:pt x="39" y="79"/>
                    <a:pt x="0" y="20"/>
                    <a:pt x="33" y="0"/>
                  </a:cubicBezTo>
                  <a:cubicBezTo>
                    <a:pt x="42" y="9"/>
                    <a:pt x="48" y="11"/>
                    <a:pt x="56" y="20"/>
                  </a:cubicBezTo>
                  <a:cubicBezTo>
                    <a:pt x="65" y="30"/>
                    <a:pt x="68" y="36"/>
                    <a:pt x="73" y="48"/>
                  </a:cubicBezTo>
                  <a:cubicBezTo>
                    <a:pt x="82" y="72"/>
                    <a:pt x="86" y="98"/>
                    <a:pt x="94" y="122"/>
                  </a:cubicBezTo>
                  <a:cubicBezTo>
                    <a:pt x="101" y="141"/>
                    <a:pt x="106" y="158"/>
                    <a:pt x="108" y="178"/>
                  </a:cubicBezTo>
                  <a:cubicBezTo>
                    <a:pt x="109" y="192"/>
                    <a:pt x="125" y="227"/>
                    <a:pt x="120" y="237"/>
                  </a:cubicBezTo>
                  <a:lnTo>
                    <a:pt x="106" y="212"/>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2"/>
            <p:cNvSpPr>
              <a:spLocks/>
            </p:cNvSpPr>
            <p:nvPr/>
          </p:nvSpPr>
          <p:spPr bwMode="auto">
            <a:xfrm>
              <a:off x="6164262" y="5037138"/>
              <a:ext cx="60325" cy="373063"/>
            </a:xfrm>
            <a:custGeom>
              <a:avLst/>
              <a:gdLst>
                <a:gd name="T0" fmla="*/ 47 w 58"/>
                <a:gd name="T1" fmla="*/ 316 h 356"/>
                <a:gd name="T2" fmla="*/ 48 w 58"/>
                <a:gd name="T3" fmla="*/ 316 h 356"/>
                <a:gd name="T4" fmla="*/ 1 w 58"/>
                <a:gd name="T5" fmla="*/ 70 h 356"/>
                <a:gd name="T6" fmla="*/ 47 w 58"/>
                <a:gd name="T7" fmla="*/ 102 h 356"/>
                <a:gd name="T8" fmla="*/ 56 w 58"/>
                <a:gd name="T9" fmla="*/ 259 h 356"/>
                <a:gd name="T10" fmla="*/ 57 w 58"/>
                <a:gd name="T11" fmla="*/ 356 h 356"/>
                <a:gd name="T12" fmla="*/ 53 w 58"/>
                <a:gd name="T13" fmla="*/ 341 h 356"/>
                <a:gd name="T14" fmla="*/ 47 w 58"/>
                <a:gd name="T15" fmla="*/ 316 h 3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56">
                  <a:moveTo>
                    <a:pt x="47" y="316"/>
                  </a:moveTo>
                  <a:cubicBezTo>
                    <a:pt x="49" y="319"/>
                    <a:pt x="49" y="319"/>
                    <a:pt x="48" y="316"/>
                  </a:cubicBezTo>
                  <a:cubicBezTo>
                    <a:pt x="22" y="239"/>
                    <a:pt x="0" y="152"/>
                    <a:pt x="1" y="70"/>
                  </a:cubicBezTo>
                  <a:cubicBezTo>
                    <a:pt x="3" y="0"/>
                    <a:pt x="41" y="75"/>
                    <a:pt x="47" y="102"/>
                  </a:cubicBezTo>
                  <a:cubicBezTo>
                    <a:pt x="58" y="153"/>
                    <a:pt x="53" y="207"/>
                    <a:pt x="56" y="259"/>
                  </a:cubicBezTo>
                  <a:cubicBezTo>
                    <a:pt x="58" y="291"/>
                    <a:pt x="58" y="323"/>
                    <a:pt x="57" y="356"/>
                  </a:cubicBezTo>
                  <a:cubicBezTo>
                    <a:pt x="51" y="351"/>
                    <a:pt x="52" y="347"/>
                    <a:pt x="53" y="341"/>
                  </a:cubicBezTo>
                  <a:lnTo>
                    <a:pt x="47" y="316"/>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3"/>
            <p:cNvSpPr>
              <a:spLocks/>
            </p:cNvSpPr>
            <p:nvPr/>
          </p:nvSpPr>
          <p:spPr bwMode="auto">
            <a:xfrm>
              <a:off x="5305425" y="4935538"/>
              <a:ext cx="190500" cy="511175"/>
            </a:xfrm>
            <a:custGeom>
              <a:avLst/>
              <a:gdLst>
                <a:gd name="T0" fmla="*/ 85 w 182"/>
                <a:gd name="T1" fmla="*/ 394 h 489"/>
                <a:gd name="T2" fmla="*/ 34 w 182"/>
                <a:gd name="T3" fmla="*/ 279 h 489"/>
                <a:gd name="T4" fmla="*/ 38 w 182"/>
                <a:gd name="T5" fmla="*/ 118 h 489"/>
                <a:gd name="T6" fmla="*/ 81 w 182"/>
                <a:gd name="T7" fmla="*/ 1 h 489"/>
                <a:gd name="T8" fmla="*/ 133 w 182"/>
                <a:gd name="T9" fmla="*/ 128 h 489"/>
                <a:gd name="T10" fmla="*/ 103 w 182"/>
                <a:gd name="T11" fmla="*/ 175 h 489"/>
                <a:gd name="T12" fmla="*/ 158 w 182"/>
                <a:gd name="T13" fmla="*/ 219 h 489"/>
                <a:gd name="T14" fmla="*/ 99 w 182"/>
                <a:gd name="T15" fmla="*/ 239 h 489"/>
                <a:gd name="T16" fmla="*/ 125 w 182"/>
                <a:gd name="T17" fmla="*/ 264 h 489"/>
                <a:gd name="T18" fmla="*/ 125 w 182"/>
                <a:gd name="T19" fmla="*/ 295 h 489"/>
                <a:gd name="T20" fmla="*/ 150 w 182"/>
                <a:gd name="T21" fmla="*/ 338 h 489"/>
                <a:gd name="T22" fmla="*/ 145 w 182"/>
                <a:gd name="T23" fmla="*/ 387 h 489"/>
                <a:gd name="T24" fmla="*/ 169 w 182"/>
                <a:gd name="T25" fmla="*/ 403 h 489"/>
                <a:gd name="T26" fmla="*/ 182 w 182"/>
                <a:gd name="T27" fmla="*/ 460 h 489"/>
                <a:gd name="T28" fmla="*/ 85 w 182"/>
                <a:gd name="T29" fmla="*/ 39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2" h="489">
                  <a:moveTo>
                    <a:pt x="85" y="394"/>
                  </a:moveTo>
                  <a:cubicBezTo>
                    <a:pt x="69" y="355"/>
                    <a:pt x="61" y="312"/>
                    <a:pt x="34" y="279"/>
                  </a:cubicBezTo>
                  <a:cubicBezTo>
                    <a:pt x="0" y="240"/>
                    <a:pt x="24" y="155"/>
                    <a:pt x="38" y="118"/>
                  </a:cubicBezTo>
                  <a:cubicBezTo>
                    <a:pt x="69" y="100"/>
                    <a:pt x="82" y="52"/>
                    <a:pt x="81" y="1"/>
                  </a:cubicBezTo>
                  <a:cubicBezTo>
                    <a:pt x="99" y="0"/>
                    <a:pt x="134" y="67"/>
                    <a:pt x="133" y="128"/>
                  </a:cubicBezTo>
                  <a:cubicBezTo>
                    <a:pt x="133" y="144"/>
                    <a:pt x="94" y="161"/>
                    <a:pt x="103" y="175"/>
                  </a:cubicBezTo>
                  <a:cubicBezTo>
                    <a:pt x="125" y="179"/>
                    <a:pt x="157" y="203"/>
                    <a:pt x="158" y="219"/>
                  </a:cubicBezTo>
                  <a:cubicBezTo>
                    <a:pt x="159" y="230"/>
                    <a:pt x="89" y="224"/>
                    <a:pt x="99" y="239"/>
                  </a:cubicBezTo>
                  <a:cubicBezTo>
                    <a:pt x="105" y="248"/>
                    <a:pt x="120" y="254"/>
                    <a:pt x="125" y="264"/>
                  </a:cubicBezTo>
                  <a:cubicBezTo>
                    <a:pt x="130" y="273"/>
                    <a:pt x="126" y="286"/>
                    <a:pt x="125" y="295"/>
                  </a:cubicBezTo>
                  <a:cubicBezTo>
                    <a:pt x="124" y="318"/>
                    <a:pt x="142" y="317"/>
                    <a:pt x="150" y="338"/>
                  </a:cubicBezTo>
                  <a:cubicBezTo>
                    <a:pt x="154" y="348"/>
                    <a:pt x="138" y="365"/>
                    <a:pt x="145" y="387"/>
                  </a:cubicBezTo>
                  <a:cubicBezTo>
                    <a:pt x="148" y="395"/>
                    <a:pt x="172" y="395"/>
                    <a:pt x="169" y="403"/>
                  </a:cubicBezTo>
                  <a:cubicBezTo>
                    <a:pt x="162" y="427"/>
                    <a:pt x="179" y="445"/>
                    <a:pt x="182" y="460"/>
                  </a:cubicBezTo>
                  <a:cubicBezTo>
                    <a:pt x="168" y="489"/>
                    <a:pt x="101" y="431"/>
                    <a:pt x="85" y="394"/>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4"/>
            <p:cNvSpPr>
              <a:spLocks/>
            </p:cNvSpPr>
            <p:nvPr/>
          </p:nvSpPr>
          <p:spPr bwMode="auto">
            <a:xfrm>
              <a:off x="5559425" y="5157788"/>
              <a:ext cx="120650" cy="296863"/>
            </a:xfrm>
            <a:custGeom>
              <a:avLst/>
              <a:gdLst>
                <a:gd name="T0" fmla="*/ 22 w 116"/>
                <a:gd name="T1" fmla="*/ 124 h 283"/>
                <a:gd name="T2" fmla="*/ 31 w 116"/>
                <a:gd name="T3" fmla="*/ 162 h 283"/>
                <a:gd name="T4" fmla="*/ 67 w 116"/>
                <a:gd name="T5" fmla="*/ 161 h 283"/>
                <a:gd name="T6" fmla="*/ 60 w 116"/>
                <a:gd name="T7" fmla="*/ 223 h 283"/>
                <a:gd name="T8" fmla="*/ 81 w 116"/>
                <a:gd name="T9" fmla="*/ 254 h 283"/>
                <a:gd name="T10" fmla="*/ 105 w 116"/>
                <a:gd name="T11" fmla="*/ 283 h 283"/>
                <a:gd name="T12" fmla="*/ 104 w 116"/>
                <a:gd name="T13" fmla="*/ 201 h 283"/>
                <a:gd name="T14" fmla="*/ 103 w 116"/>
                <a:gd name="T15" fmla="*/ 133 h 283"/>
                <a:gd name="T16" fmla="*/ 50 w 116"/>
                <a:gd name="T17" fmla="*/ 35 h 283"/>
                <a:gd name="T18" fmla="*/ 22 w 116"/>
                <a:gd name="T19" fmla="*/ 124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283">
                  <a:moveTo>
                    <a:pt x="22" y="124"/>
                  </a:moveTo>
                  <a:cubicBezTo>
                    <a:pt x="23" y="132"/>
                    <a:pt x="25" y="156"/>
                    <a:pt x="31" y="162"/>
                  </a:cubicBezTo>
                  <a:cubicBezTo>
                    <a:pt x="44" y="174"/>
                    <a:pt x="53" y="152"/>
                    <a:pt x="67" y="161"/>
                  </a:cubicBezTo>
                  <a:cubicBezTo>
                    <a:pt x="48" y="180"/>
                    <a:pt x="48" y="199"/>
                    <a:pt x="60" y="223"/>
                  </a:cubicBezTo>
                  <a:cubicBezTo>
                    <a:pt x="66" y="235"/>
                    <a:pt x="72" y="244"/>
                    <a:pt x="81" y="254"/>
                  </a:cubicBezTo>
                  <a:cubicBezTo>
                    <a:pt x="88" y="262"/>
                    <a:pt x="96" y="278"/>
                    <a:pt x="105" y="283"/>
                  </a:cubicBezTo>
                  <a:cubicBezTo>
                    <a:pt x="116" y="260"/>
                    <a:pt x="103" y="225"/>
                    <a:pt x="104" y="201"/>
                  </a:cubicBezTo>
                  <a:cubicBezTo>
                    <a:pt x="104" y="177"/>
                    <a:pt x="108" y="157"/>
                    <a:pt x="103" y="133"/>
                  </a:cubicBezTo>
                  <a:cubicBezTo>
                    <a:pt x="95" y="100"/>
                    <a:pt x="79" y="55"/>
                    <a:pt x="50" y="35"/>
                  </a:cubicBezTo>
                  <a:cubicBezTo>
                    <a:pt x="0" y="0"/>
                    <a:pt x="19" y="102"/>
                    <a:pt x="22" y="124"/>
                  </a:cubicBezTo>
                  <a:close/>
                </a:path>
              </a:pathLst>
            </a:custGeom>
            <a:solidFill>
              <a:srgbClr val="FFD6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5"/>
            <p:cNvSpPr>
              <a:spLocks/>
            </p:cNvSpPr>
            <p:nvPr/>
          </p:nvSpPr>
          <p:spPr bwMode="auto">
            <a:xfrm>
              <a:off x="5541962" y="4956175"/>
              <a:ext cx="201612" cy="261938"/>
            </a:xfrm>
            <a:custGeom>
              <a:avLst/>
              <a:gdLst>
                <a:gd name="T0" fmla="*/ 75 w 193"/>
                <a:gd name="T1" fmla="*/ 120 h 251"/>
                <a:gd name="T2" fmla="*/ 74 w 193"/>
                <a:gd name="T3" fmla="*/ 226 h 251"/>
                <a:gd name="T4" fmla="*/ 10 w 193"/>
                <a:gd name="T5" fmla="*/ 154 h 251"/>
                <a:gd name="T6" fmla="*/ 20 w 193"/>
                <a:gd name="T7" fmla="*/ 47 h 251"/>
                <a:gd name="T8" fmla="*/ 98 w 193"/>
                <a:gd name="T9" fmla="*/ 3 h 251"/>
                <a:gd name="T10" fmla="*/ 180 w 193"/>
                <a:gd name="T11" fmla="*/ 95 h 251"/>
                <a:gd name="T12" fmla="*/ 178 w 193"/>
                <a:gd name="T13" fmla="*/ 251 h 251"/>
                <a:gd name="T14" fmla="*/ 75 w 193"/>
                <a:gd name="T15" fmla="*/ 120 h 2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251">
                  <a:moveTo>
                    <a:pt x="75" y="120"/>
                  </a:moveTo>
                  <a:cubicBezTo>
                    <a:pt x="8" y="127"/>
                    <a:pt x="36" y="195"/>
                    <a:pt x="74" y="226"/>
                  </a:cubicBezTo>
                  <a:cubicBezTo>
                    <a:pt x="39" y="206"/>
                    <a:pt x="17" y="196"/>
                    <a:pt x="10" y="154"/>
                  </a:cubicBezTo>
                  <a:cubicBezTo>
                    <a:pt x="0" y="92"/>
                    <a:pt x="0" y="82"/>
                    <a:pt x="20" y="47"/>
                  </a:cubicBezTo>
                  <a:cubicBezTo>
                    <a:pt x="37" y="16"/>
                    <a:pt x="65" y="0"/>
                    <a:pt x="98" y="3"/>
                  </a:cubicBezTo>
                  <a:cubicBezTo>
                    <a:pt x="140" y="7"/>
                    <a:pt x="169" y="54"/>
                    <a:pt x="180" y="95"/>
                  </a:cubicBezTo>
                  <a:cubicBezTo>
                    <a:pt x="193" y="145"/>
                    <a:pt x="180" y="200"/>
                    <a:pt x="178" y="251"/>
                  </a:cubicBezTo>
                  <a:cubicBezTo>
                    <a:pt x="178" y="251"/>
                    <a:pt x="146" y="112"/>
                    <a:pt x="75" y="120"/>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6"/>
            <p:cNvSpPr>
              <a:spLocks/>
            </p:cNvSpPr>
            <p:nvPr/>
          </p:nvSpPr>
          <p:spPr bwMode="auto">
            <a:xfrm>
              <a:off x="5529262" y="4957763"/>
              <a:ext cx="179387" cy="198438"/>
            </a:xfrm>
            <a:custGeom>
              <a:avLst/>
              <a:gdLst>
                <a:gd name="T0" fmla="*/ 89 w 172"/>
                <a:gd name="T1" fmla="*/ 97 h 189"/>
                <a:gd name="T2" fmla="*/ 22 w 172"/>
                <a:gd name="T3" fmla="*/ 152 h 189"/>
                <a:gd name="T4" fmla="*/ 160 w 172"/>
                <a:gd name="T5" fmla="*/ 94 h 189"/>
                <a:gd name="T6" fmla="*/ 89 w 172"/>
                <a:gd name="T7" fmla="*/ 97 h 189"/>
              </a:gdLst>
              <a:ahLst/>
              <a:cxnLst>
                <a:cxn ang="0">
                  <a:pos x="T0" y="T1"/>
                </a:cxn>
                <a:cxn ang="0">
                  <a:pos x="T2" y="T3"/>
                </a:cxn>
                <a:cxn ang="0">
                  <a:pos x="T4" y="T5"/>
                </a:cxn>
                <a:cxn ang="0">
                  <a:pos x="T6" y="T7"/>
                </a:cxn>
              </a:cxnLst>
              <a:rect l="0" t="0" r="r" b="b"/>
              <a:pathLst>
                <a:path w="172" h="189">
                  <a:moveTo>
                    <a:pt x="89" y="97"/>
                  </a:moveTo>
                  <a:cubicBezTo>
                    <a:pt x="21" y="105"/>
                    <a:pt x="43" y="189"/>
                    <a:pt x="22" y="152"/>
                  </a:cubicBezTo>
                  <a:cubicBezTo>
                    <a:pt x="0" y="110"/>
                    <a:pt x="130" y="0"/>
                    <a:pt x="160" y="94"/>
                  </a:cubicBezTo>
                  <a:cubicBezTo>
                    <a:pt x="172" y="134"/>
                    <a:pt x="160" y="89"/>
                    <a:pt x="89" y="97"/>
                  </a:cubicBezTo>
                  <a:close/>
                </a:path>
              </a:pathLst>
            </a:custGeom>
            <a:solidFill>
              <a:srgbClr val="FFE0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7"/>
            <p:cNvSpPr>
              <a:spLocks/>
            </p:cNvSpPr>
            <p:nvPr/>
          </p:nvSpPr>
          <p:spPr bwMode="auto">
            <a:xfrm>
              <a:off x="5788025" y="4906963"/>
              <a:ext cx="254000" cy="249238"/>
            </a:xfrm>
            <a:custGeom>
              <a:avLst/>
              <a:gdLst>
                <a:gd name="T0" fmla="*/ 89 w 243"/>
                <a:gd name="T1" fmla="*/ 2 h 237"/>
                <a:gd name="T2" fmla="*/ 150 w 243"/>
                <a:gd name="T3" fmla="*/ 45 h 237"/>
                <a:gd name="T4" fmla="*/ 208 w 243"/>
                <a:gd name="T5" fmla="*/ 168 h 237"/>
                <a:gd name="T6" fmla="*/ 168 w 243"/>
                <a:gd name="T7" fmla="*/ 131 h 237"/>
                <a:gd name="T8" fmla="*/ 148 w 243"/>
                <a:gd name="T9" fmla="*/ 231 h 237"/>
                <a:gd name="T10" fmla="*/ 60 w 243"/>
                <a:gd name="T11" fmla="*/ 137 h 237"/>
                <a:gd name="T12" fmla="*/ 89 w 243"/>
                <a:gd name="T13" fmla="*/ 2 h 237"/>
              </a:gdLst>
              <a:ahLst/>
              <a:cxnLst>
                <a:cxn ang="0">
                  <a:pos x="T0" y="T1"/>
                </a:cxn>
                <a:cxn ang="0">
                  <a:pos x="T2" y="T3"/>
                </a:cxn>
                <a:cxn ang="0">
                  <a:pos x="T4" y="T5"/>
                </a:cxn>
                <a:cxn ang="0">
                  <a:pos x="T6" y="T7"/>
                </a:cxn>
                <a:cxn ang="0">
                  <a:pos x="T8" y="T9"/>
                </a:cxn>
                <a:cxn ang="0">
                  <a:pos x="T10" y="T11"/>
                </a:cxn>
                <a:cxn ang="0">
                  <a:pos x="T12" y="T13"/>
                </a:cxn>
              </a:cxnLst>
              <a:rect l="0" t="0" r="r" b="b"/>
              <a:pathLst>
                <a:path w="243" h="237">
                  <a:moveTo>
                    <a:pt x="89" y="2"/>
                  </a:moveTo>
                  <a:cubicBezTo>
                    <a:pt x="108" y="0"/>
                    <a:pt x="136" y="34"/>
                    <a:pt x="150" y="45"/>
                  </a:cubicBezTo>
                  <a:cubicBezTo>
                    <a:pt x="177" y="68"/>
                    <a:pt x="243" y="135"/>
                    <a:pt x="208" y="168"/>
                  </a:cubicBezTo>
                  <a:cubicBezTo>
                    <a:pt x="194" y="157"/>
                    <a:pt x="182" y="142"/>
                    <a:pt x="168" y="131"/>
                  </a:cubicBezTo>
                  <a:cubicBezTo>
                    <a:pt x="155" y="120"/>
                    <a:pt x="164" y="228"/>
                    <a:pt x="148" y="231"/>
                  </a:cubicBezTo>
                  <a:cubicBezTo>
                    <a:pt x="115" y="237"/>
                    <a:pt x="94" y="184"/>
                    <a:pt x="60" y="137"/>
                  </a:cubicBezTo>
                  <a:cubicBezTo>
                    <a:pt x="0" y="54"/>
                    <a:pt x="34" y="11"/>
                    <a:pt x="89" y="2"/>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8"/>
            <p:cNvSpPr>
              <a:spLocks/>
            </p:cNvSpPr>
            <p:nvPr/>
          </p:nvSpPr>
          <p:spPr bwMode="auto">
            <a:xfrm>
              <a:off x="5861050" y="4918075"/>
              <a:ext cx="130175" cy="115888"/>
            </a:xfrm>
            <a:custGeom>
              <a:avLst/>
              <a:gdLst>
                <a:gd name="T0" fmla="*/ 28 w 124"/>
                <a:gd name="T1" fmla="*/ 1 h 110"/>
                <a:gd name="T2" fmla="*/ 66 w 124"/>
                <a:gd name="T3" fmla="*/ 28 h 110"/>
                <a:gd name="T4" fmla="*/ 124 w 124"/>
                <a:gd name="T5" fmla="*/ 110 h 110"/>
                <a:gd name="T6" fmla="*/ 50 w 124"/>
                <a:gd name="T7" fmla="*/ 72 h 110"/>
                <a:gd name="T8" fmla="*/ 22 w 124"/>
                <a:gd name="T9" fmla="*/ 56 h 110"/>
                <a:gd name="T10" fmla="*/ 28 w 124"/>
                <a:gd name="T11" fmla="*/ 1 h 110"/>
              </a:gdLst>
              <a:ahLst/>
              <a:cxnLst>
                <a:cxn ang="0">
                  <a:pos x="T0" y="T1"/>
                </a:cxn>
                <a:cxn ang="0">
                  <a:pos x="T2" y="T3"/>
                </a:cxn>
                <a:cxn ang="0">
                  <a:pos x="T4" y="T5"/>
                </a:cxn>
                <a:cxn ang="0">
                  <a:pos x="T6" y="T7"/>
                </a:cxn>
                <a:cxn ang="0">
                  <a:pos x="T8" y="T9"/>
                </a:cxn>
                <a:cxn ang="0">
                  <a:pos x="T10" y="T11"/>
                </a:cxn>
              </a:cxnLst>
              <a:rect l="0" t="0" r="r" b="b"/>
              <a:pathLst>
                <a:path w="124" h="110">
                  <a:moveTo>
                    <a:pt x="28" y="1"/>
                  </a:moveTo>
                  <a:cubicBezTo>
                    <a:pt x="39" y="2"/>
                    <a:pt x="57" y="21"/>
                    <a:pt x="66" y="28"/>
                  </a:cubicBezTo>
                  <a:cubicBezTo>
                    <a:pt x="82" y="42"/>
                    <a:pt x="116" y="74"/>
                    <a:pt x="124" y="110"/>
                  </a:cubicBezTo>
                  <a:cubicBezTo>
                    <a:pt x="115" y="103"/>
                    <a:pt x="77" y="74"/>
                    <a:pt x="50" y="72"/>
                  </a:cubicBezTo>
                  <a:cubicBezTo>
                    <a:pt x="39" y="72"/>
                    <a:pt x="29" y="65"/>
                    <a:pt x="22" y="56"/>
                  </a:cubicBezTo>
                  <a:cubicBezTo>
                    <a:pt x="14" y="47"/>
                    <a:pt x="0" y="0"/>
                    <a:pt x="28" y="1"/>
                  </a:cubicBezTo>
                  <a:close/>
                </a:path>
              </a:pathLst>
            </a:custGeom>
            <a:solidFill>
              <a:srgbClr val="FFE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9"/>
            <p:cNvSpPr>
              <a:spLocks/>
            </p:cNvSpPr>
            <p:nvPr/>
          </p:nvSpPr>
          <p:spPr bwMode="auto">
            <a:xfrm>
              <a:off x="6037262" y="4922838"/>
              <a:ext cx="130175" cy="123825"/>
            </a:xfrm>
            <a:custGeom>
              <a:avLst/>
              <a:gdLst>
                <a:gd name="T0" fmla="*/ 13 w 124"/>
                <a:gd name="T1" fmla="*/ 23 h 117"/>
                <a:gd name="T2" fmla="*/ 85 w 124"/>
                <a:gd name="T3" fmla="*/ 33 h 117"/>
                <a:gd name="T4" fmla="*/ 116 w 124"/>
                <a:gd name="T5" fmla="*/ 78 h 117"/>
                <a:gd name="T6" fmla="*/ 95 w 124"/>
                <a:gd name="T7" fmla="*/ 106 h 117"/>
                <a:gd name="T8" fmla="*/ 63 w 124"/>
                <a:gd name="T9" fmla="*/ 87 h 117"/>
                <a:gd name="T10" fmla="*/ 11 w 124"/>
                <a:gd name="T11" fmla="*/ 84 h 117"/>
                <a:gd name="T12" fmla="*/ 13 w 124"/>
                <a:gd name="T13" fmla="*/ 23 h 117"/>
              </a:gdLst>
              <a:ahLst/>
              <a:cxnLst>
                <a:cxn ang="0">
                  <a:pos x="T0" y="T1"/>
                </a:cxn>
                <a:cxn ang="0">
                  <a:pos x="T2" y="T3"/>
                </a:cxn>
                <a:cxn ang="0">
                  <a:pos x="T4" y="T5"/>
                </a:cxn>
                <a:cxn ang="0">
                  <a:pos x="T6" y="T7"/>
                </a:cxn>
                <a:cxn ang="0">
                  <a:pos x="T8" y="T9"/>
                </a:cxn>
                <a:cxn ang="0">
                  <a:pos x="T10" y="T11"/>
                </a:cxn>
                <a:cxn ang="0">
                  <a:pos x="T12" y="T13"/>
                </a:cxn>
              </a:cxnLst>
              <a:rect l="0" t="0" r="r" b="b"/>
              <a:pathLst>
                <a:path w="124" h="117">
                  <a:moveTo>
                    <a:pt x="13" y="23"/>
                  </a:moveTo>
                  <a:cubicBezTo>
                    <a:pt x="35" y="0"/>
                    <a:pt x="73" y="22"/>
                    <a:pt x="85" y="33"/>
                  </a:cubicBezTo>
                  <a:cubicBezTo>
                    <a:pt x="94" y="40"/>
                    <a:pt x="111" y="68"/>
                    <a:pt x="116" y="78"/>
                  </a:cubicBezTo>
                  <a:cubicBezTo>
                    <a:pt x="124" y="95"/>
                    <a:pt x="113" y="108"/>
                    <a:pt x="95" y="106"/>
                  </a:cubicBezTo>
                  <a:cubicBezTo>
                    <a:pt x="82" y="104"/>
                    <a:pt x="75" y="88"/>
                    <a:pt x="63" y="87"/>
                  </a:cubicBezTo>
                  <a:cubicBezTo>
                    <a:pt x="40" y="84"/>
                    <a:pt x="28" y="117"/>
                    <a:pt x="11" y="84"/>
                  </a:cubicBezTo>
                  <a:cubicBezTo>
                    <a:pt x="4" y="70"/>
                    <a:pt x="0" y="37"/>
                    <a:pt x="13" y="23"/>
                  </a:cubicBezTo>
                  <a:close/>
                </a:path>
              </a:pathLst>
            </a:custGeom>
            <a:solidFill>
              <a:srgbClr val="FFDD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0"/>
            <p:cNvSpPr>
              <a:spLocks/>
            </p:cNvSpPr>
            <p:nvPr/>
          </p:nvSpPr>
          <p:spPr bwMode="auto">
            <a:xfrm>
              <a:off x="6064250" y="4945063"/>
              <a:ext cx="92075" cy="73025"/>
            </a:xfrm>
            <a:custGeom>
              <a:avLst/>
              <a:gdLst>
                <a:gd name="T0" fmla="*/ 20 w 88"/>
                <a:gd name="T1" fmla="*/ 1 h 69"/>
                <a:gd name="T2" fmla="*/ 46 w 88"/>
                <a:gd name="T3" fmla="*/ 9 h 69"/>
                <a:gd name="T4" fmla="*/ 88 w 88"/>
                <a:gd name="T5" fmla="*/ 69 h 69"/>
                <a:gd name="T6" fmla="*/ 34 w 88"/>
                <a:gd name="T7" fmla="*/ 41 h 69"/>
                <a:gd name="T8" fmla="*/ 14 w 88"/>
                <a:gd name="T9" fmla="*/ 30 h 69"/>
                <a:gd name="T10" fmla="*/ 20 w 88"/>
                <a:gd name="T11" fmla="*/ 1 h 69"/>
              </a:gdLst>
              <a:ahLst/>
              <a:cxnLst>
                <a:cxn ang="0">
                  <a:pos x="T0" y="T1"/>
                </a:cxn>
                <a:cxn ang="0">
                  <a:pos x="T2" y="T3"/>
                </a:cxn>
                <a:cxn ang="0">
                  <a:pos x="T4" y="T5"/>
                </a:cxn>
                <a:cxn ang="0">
                  <a:pos x="T6" y="T7"/>
                </a:cxn>
                <a:cxn ang="0">
                  <a:pos x="T8" y="T9"/>
                </a:cxn>
                <a:cxn ang="0">
                  <a:pos x="T10" y="T11"/>
                </a:cxn>
              </a:cxnLst>
              <a:rect l="0" t="0" r="r" b="b"/>
              <a:pathLst>
                <a:path w="88" h="69">
                  <a:moveTo>
                    <a:pt x="20" y="1"/>
                  </a:moveTo>
                  <a:cubicBezTo>
                    <a:pt x="28" y="1"/>
                    <a:pt x="39" y="4"/>
                    <a:pt x="46" y="9"/>
                  </a:cubicBezTo>
                  <a:cubicBezTo>
                    <a:pt x="58" y="19"/>
                    <a:pt x="82" y="42"/>
                    <a:pt x="88" y="69"/>
                  </a:cubicBezTo>
                  <a:cubicBezTo>
                    <a:pt x="81" y="64"/>
                    <a:pt x="54" y="43"/>
                    <a:pt x="34" y="41"/>
                  </a:cubicBezTo>
                  <a:cubicBezTo>
                    <a:pt x="26" y="41"/>
                    <a:pt x="19" y="36"/>
                    <a:pt x="14" y="30"/>
                  </a:cubicBezTo>
                  <a:cubicBezTo>
                    <a:pt x="9" y="23"/>
                    <a:pt x="0" y="0"/>
                    <a:pt x="20" y="1"/>
                  </a:cubicBezTo>
                  <a:close/>
                </a:path>
              </a:pathLst>
            </a:custGeom>
            <a:solidFill>
              <a:srgbClr val="FFE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1"/>
            <p:cNvSpPr>
              <a:spLocks/>
            </p:cNvSpPr>
            <p:nvPr/>
          </p:nvSpPr>
          <p:spPr bwMode="auto">
            <a:xfrm>
              <a:off x="6219825" y="5002213"/>
              <a:ext cx="242887" cy="684213"/>
            </a:xfrm>
            <a:custGeom>
              <a:avLst/>
              <a:gdLst>
                <a:gd name="T0" fmla="*/ 57 w 232"/>
                <a:gd name="T1" fmla="*/ 2 h 652"/>
                <a:gd name="T2" fmla="*/ 145 w 232"/>
                <a:gd name="T3" fmla="*/ 104 h 652"/>
                <a:gd name="T4" fmla="*/ 158 w 232"/>
                <a:gd name="T5" fmla="*/ 257 h 652"/>
                <a:gd name="T6" fmla="*/ 140 w 232"/>
                <a:gd name="T7" fmla="*/ 652 h 652"/>
                <a:gd name="T8" fmla="*/ 86 w 232"/>
                <a:gd name="T9" fmla="*/ 272 h 652"/>
                <a:gd name="T10" fmla="*/ 16 w 232"/>
                <a:gd name="T11" fmla="*/ 106 h 652"/>
                <a:gd name="T12" fmla="*/ 57 w 232"/>
                <a:gd name="T13" fmla="*/ 2 h 652"/>
              </a:gdLst>
              <a:ahLst/>
              <a:cxnLst>
                <a:cxn ang="0">
                  <a:pos x="T0" y="T1"/>
                </a:cxn>
                <a:cxn ang="0">
                  <a:pos x="T2" y="T3"/>
                </a:cxn>
                <a:cxn ang="0">
                  <a:pos x="T4" y="T5"/>
                </a:cxn>
                <a:cxn ang="0">
                  <a:pos x="T6" y="T7"/>
                </a:cxn>
                <a:cxn ang="0">
                  <a:pos x="T8" y="T9"/>
                </a:cxn>
                <a:cxn ang="0">
                  <a:pos x="T10" y="T11"/>
                </a:cxn>
                <a:cxn ang="0">
                  <a:pos x="T12" y="T13"/>
                </a:cxn>
              </a:cxnLst>
              <a:rect l="0" t="0" r="r" b="b"/>
              <a:pathLst>
                <a:path w="232" h="652">
                  <a:moveTo>
                    <a:pt x="57" y="2"/>
                  </a:moveTo>
                  <a:cubicBezTo>
                    <a:pt x="103" y="3"/>
                    <a:pt x="135" y="67"/>
                    <a:pt x="145" y="104"/>
                  </a:cubicBezTo>
                  <a:cubicBezTo>
                    <a:pt x="158" y="151"/>
                    <a:pt x="155" y="209"/>
                    <a:pt x="158" y="257"/>
                  </a:cubicBezTo>
                  <a:cubicBezTo>
                    <a:pt x="161" y="325"/>
                    <a:pt x="232" y="487"/>
                    <a:pt x="140" y="652"/>
                  </a:cubicBezTo>
                  <a:cubicBezTo>
                    <a:pt x="168" y="472"/>
                    <a:pt x="93" y="345"/>
                    <a:pt x="86" y="272"/>
                  </a:cubicBezTo>
                  <a:cubicBezTo>
                    <a:pt x="83" y="245"/>
                    <a:pt x="63" y="68"/>
                    <a:pt x="16" y="106"/>
                  </a:cubicBezTo>
                  <a:cubicBezTo>
                    <a:pt x="16" y="106"/>
                    <a:pt x="0" y="0"/>
                    <a:pt x="57" y="2"/>
                  </a:cubicBezTo>
                  <a:close/>
                </a:path>
              </a:pathLst>
            </a:custGeom>
            <a:solidFill>
              <a:srgbClr val="FFDD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2"/>
            <p:cNvSpPr>
              <a:spLocks/>
            </p:cNvSpPr>
            <p:nvPr/>
          </p:nvSpPr>
          <p:spPr bwMode="auto">
            <a:xfrm>
              <a:off x="6253162" y="5005388"/>
              <a:ext cx="119062" cy="161925"/>
            </a:xfrm>
            <a:custGeom>
              <a:avLst/>
              <a:gdLst>
                <a:gd name="T0" fmla="*/ 18 w 114"/>
                <a:gd name="T1" fmla="*/ 11 h 154"/>
                <a:gd name="T2" fmla="*/ 68 w 114"/>
                <a:gd name="T3" fmla="*/ 30 h 154"/>
                <a:gd name="T4" fmla="*/ 111 w 114"/>
                <a:gd name="T5" fmla="*/ 154 h 154"/>
                <a:gd name="T6" fmla="*/ 63 w 114"/>
                <a:gd name="T7" fmla="*/ 57 h 154"/>
                <a:gd name="T8" fmla="*/ 18 w 114"/>
                <a:gd name="T9" fmla="*/ 11 h 154"/>
              </a:gdLst>
              <a:ahLst/>
              <a:cxnLst>
                <a:cxn ang="0">
                  <a:pos x="T0" y="T1"/>
                </a:cxn>
                <a:cxn ang="0">
                  <a:pos x="T2" y="T3"/>
                </a:cxn>
                <a:cxn ang="0">
                  <a:pos x="T4" y="T5"/>
                </a:cxn>
                <a:cxn ang="0">
                  <a:pos x="T6" y="T7"/>
                </a:cxn>
                <a:cxn ang="0">
                  <a:pos x="T8" y="T9"/>
                </a:cxn>
              </a:cxnLst>
              <a:rect l="0" t="0" r="r" b="b"/>
              <a:pathLst>
                <a:path w="114" h="154">
                  <a:moveTo>
                    <a:pt x="18" y="11"/>
                  </a:moveTo>
                  <a:cubicBezTo>
                    <a:pt x="38" y="0"/>
                    <a:pt x="62" y="24"/>
                    <a:pt x="68" y="30"/>
                  </a:cubicBezTo>
                  <a:cubicBezTo>
                    <a:pt x="80" y="40"/>
                    <a:pt x="114" y="101"/>
                    <a:pt x="111" y="154"/>
                  </a:cubicBezTo>
                  <a:cubicBezTo>
                    <a:pt x="105" y="149"/>
                    <a:pt x="80" y="67"/>
                    <a:pt x="63" y="57"/>
                  </a:cubicBezTo>
                  <a:cubicBezTo>
                    <a:pt x="29" y="36"/>
                    <a:pt x="0" y="20"/>
                    <a:pt x="18" y="11"/>
                  </a:cubicBezTo>
                  <a:close/>
                </a:path>
              </a:pathLst>
            </a:custGeom>
            <a:solidFill>
              <a:srgbClr val="FFE5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3"/>
            <p:cNvSpPr>
              <a:spLocks/>
            </p:cNvSpPr>
            <p:nvPr/>
          </p:nvSpPr>
          <p:spPr bwMode="auto">
            <a:xfrm>
              <a:off x="5737225" y="5197475"/>
              <a:ext cx="161925" cy="319088"/>
            </a:xfrm>
            <a:custGeom>
              <a:avLst/>
              <a:gdLst>
                <a:gd name="T0" fmla="*/ 34 w 155"/>
                <a:gd name="T1" fmla="*/ 2 h 304"/>
                <a:gd name="T2" fmla="*/ 103 w 155"/>
                <a:gd name="T3" fmla="*/ 138 h 304"/>
                <a:gd name="T4" fmla="*/ 129 w 155"/>
                <a:gd name="T5" fmla="*/ 228 h 304"/>
                <a:gd name="T6" fmla="*/ 138 w 155"/>
                <a:gd name="T7" fmla="*/ 304 h 304"/>
                <a:gd name="T8" fmla="*/ 98 w 155"/>
                <a:gd name="T9" fmla="*/ 243 h 304"/>
                <a:gd name="T10" fmla="*/ 63 w 155"/>
                <a:gd name="T11" fmla="*/ 166 h 304"/>
                <a:gd name="T12" fmla="*/ 43 w 155"/>
                <a:gd name="T13" fmla="*/ 113 h 304"/>
                <a:gd name="T14" fmla="*/ 14 w 155"/>
                <a:gd name="T15" fmla="*/ 63 h 304"/>
                <a:gd name="T16" fmla="*/ 34 w 155"/>
                <a:gd name="T17" fmla="*/ 2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304">
                  <a:moveTo>
                    <a:pt x="34" y="2"/>
                  </a:moveTo>
                  <a:cubicBezTo>
                    <a:pt x="86" y="7"/>
                    <a:pt x="89" y="92"/>
                    <a:pt x="103" y="138"/>
                  </a:cubicBezTo>
                  <a:cubicBezTo>
                    <a:pt x="112" y="168"/>
                    <a:pt x="122" y="198"/>
                    <a:pt x="129" y="228"/>
                  </a:cubicBezTo>
                  <a:cubicBezTo>
                    <a:pt x="132" y="241"/>
                    <a:pt x="155" y="294"/>
                    <a:pt x="138" y="304"/>
                  </a:cubicBezTo>
                  <a:cubicBezTo>
                    <a:pt x="120" y="294"/>
                    <a:pt x="108" y="260"/>
                    <a:pt x="98" y="243"/>
                  </a:cubicBezTo>
                  <a:cubicBezTo>
                    <a:pt x="84" y="219"/>
                    <a:pt x="73" y="192"/>
                    <a:pt x="63" y="166"/>
                  </a:cubicBezTo>
                  <a:cubicBezTo>
                    <a:pt x="56" y="149"/>
                    <a:pt x="51" y="130"/>
                    <a:pt x="43" y="113"/>
                  </a:cubicBezTo>
                  <a:cubicBezTo>
                    <a:pt x="34" y="96"/>
                    <a:pt x="21" y="79"/>
                    <a:pt x="14" y="63"/>
                  </a:cubicBezTo>
                  <a:cubicBezTo>
                    <a:pt x="0" y="33"/>
                    <a:pt x="18" y="0"/>
                    <a:pt x="34" y="2"/>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4"/>
            <p:cNvSpPr>
              <a:spLocks/>
            </p:cNvSpPr>
            <p:nvPr/>
          </p:nvSpPr>
          <p:spPr bwMode="auto">
            <a:xfrm>
              <a:off x="5840412" y="5511800"/>
              <a:ext cx="347662" cy="377825"/>
            </a:xfrm>
            <a:custGeom>
              <a:avLst/>
              <a:gdLst>
                <a:gd name="T0" fmla="*/ 68 w 333"/>
                <a:gd name="T1" fmla="*/ 348 h 360"/>
                <a:gd name="T2" fmla="*/ 52 w 333"/>
                <a:gd name="T3" fmla="*/ 320 h 360"/>
                <a:gd name="T4" fmla="*/ 21 w 333"/>
                <a:gd name="T5" fmla="*/ 257 h 360"/>
                <a:gd name="T6" fmla="*/ 0 w 333"/>
                <a:gd name="T7" fmla="*/ 169 h 360"/>
                <a:gd name="T8" fmla="*/ 61 w 333"/>
                <a:gd name="T9" fmla="*/ 175 h 360"/>
                <a:gd name="T10" fmla="*/ 84 w 333"/>
                <a:gd name="T11" fmla="*/ 103 h 360"/>
                <a:gd name="T12" fmla="*/ 117 w 333"/>
                <a:gd name="T13" fmla="*/ 106 h 360"/>
                <a:gd name="T14" fmla="*/ 162 w 333"/>
                <a:gd name="T15" fmla="*/ 67 h 360"/>
                <a:gd name="T16" fmla="*/ 270 w 333"/>
                <a:gd name="T17" fmla="*/ 0 h 360"/>
                <a:gd name="T18" fmla="*/ 326 w 333"/>
                <a:gd name="T19" fmla="*/ 35 h 360"/>
                <a:gd name="T20" fmla="*/ 315 w 333"/>
                <a:gd name="T21" fmla="*/ 140 h 360"/>
                <a:gd name="T22" fmla="*/ 276 w 333"/>
                <a:gd name="T23" fmla="*/ 224 h 360"/>
                <a:gd name="T24" fmla="*/ 201 w 333"/>
                <a:gd name="T25" fmla="*/ 268 h 360"/>
                <a:gd name="T26" fmla="*/ 127 w 333"/>
                <a:gd name="T27" fmla="*/ 306 h 360"/>
                <a:gd name="T28" fmla="*/ 62 w 333"/>
                <a:gd name="T29" fmla="*/ 360 h 360"/>
                <a:gd name="T30" fmla="*/ 68 w 333"/>
                <a:gd name="T31" fmla="*/ 34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3" h="360">
                  <a:moveTo>
                    <a:pt x="68" y="348"/>
                  </a:moveTo>
                  <a:cubicBezTo>
                    <a:pt x="57" y="339"/>
                    <a:pt x="57" y="332"/>
                    <a:pt x="52" y="320"/>
                  </a:cubicBezTo>
                  <a:cubicBezTo>
                    <a:pt x="43" y="298"/>
                    <a:pt x="30" y="278"/>
                    <a:pt x="21" y="257"/>
                  </a:cubicBezTo>
                  <a:cubicBezTo>
                    <a:pt x="8" y="229"/>
                    <a:pt x="4" y="199"/>
                    <a:pt x="0" y="169"/>
                  </a:cubicBezTo>
                  <a:cubicBezTo>
                    <a:pt x="19" y="178"/>
                    <a:pt x="47" y="199"/>
                    <a:pt x="61" y="175"/>
                  </a:cubicBezTo>
                  <a:cubicBezTo>
                    <a:pt x="72" y="156"/>
                    <a:pt x="57" y="109"/>
                    <a:pt x="84" y="103"/>
                  </a:cubicBezTo>
                  <a:cubicBezTo>
                    <a:pt x="94" y="100"/>
                    <a:pt x="106" y="109"/>
                    <a:pt x="117" y="106"/>
                  </a:cubicBezTo>
                  <a:cubicBezTo>
                    <a:pt x="137" y="102"/>
                    <a:pt x="150" y="81"/>
                    <a:pt x="162" y="67"/>
                  </a:cubicBezTo>
                  <a:cubicBezTo>
                    <a:pt x="191" y="29"/>
                    <a:pt x="220" y="1"/>
                    <a:pt x="270" y="0"/>
                  </a:cubicBezTo>
                  <a:cubicBezTo>
                    <a:pt x="300" y="0"/>
                    <a:pt x="320" y="4"/>
                    <a:pt x="326" y="35"/>
                  </a:cubicBezTo>
                  <a:cubicBezTo>
                    <a:pt x="333" y="69"/>
                    <a:pt x="326" y="107"/>
                    <a:pt x="315" y="140"/>
                  </a:cubicBezTo>
                  <a:cubicBezTo>
                    <a:pt x="306" y="168"/>
                    <a:pt x="297" y="203"/>
                    <a:pt x="276" y="224"/>
                  </a:cubicBezTo>
                  <a:cubicBezTo>
                    <a:pt x="256" y="244"/>
                    <a:pt x="225" y="254"/>
                    <a:pt x="201" y="268"/>
                  </a:cubicBezTo>
                  <a:cubicBezTo>
                    <a:pt x="177" y="283"/>
                    <a:pt x="150" y="291"/>
                    <a:pt x="127" y="306"/>
                  </a:cubicBezTo>
                  <a:cubicBezTo>
                    <a:pt x="103" y="321"/>
                    <a:pt x="87" y="345"/>
                    <a:pt x="62" y="360"/>
                  </a:cubicBezTo>
                  <a:lnTo>
                    <a:pt x="68" y="348"/>
                  </a:ln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5"/>
            <p:cNvSpPr>
              <a:spLocks/>
            </p:cNvSpPr>
            <p:nvPr/>
          </p:nvSpPr>
          <p:spPr bwMode="auto">
            <a:xfrm>
              <a:off x="6216650" y="5746750"/>
              <a:ext cx="200025" cy="407988"/>
            </a:xfrm>
            <a:custGeom>
              <a:avLst/>
              <a:gdLst>
                <a:gd name="T0" fmla="*/ 143 w 191"/>
                <a:gd name="T1" fmla="*/ 277 h 389"/>
                <a:gd name="T2" fmla="*/ 14 w 191"/>
                <a:gd name="T3" fmla="*/ 76 h 389"/>
                <a:gd name="T4" fmla="*/ 128 w 191"/>
                <a:gd name="T5" fmla="*/ 77 h 389"/>
                <a:gd name="T6" fmla="*/ 186 w 191"/>
                <a:gd name="T7" fmla="*/ 196 h 389"/>
                <a:gd name="T8" fmla="*/ 170 w 191"/>
                <a:gd name="T9" fmla="*/ 389 h 389"/>
                <a:gd name="T10" fmla="*/ 143 w 191"/>
                <a:gd name="T11" fmla="*/ 277 h 389"/>
              </a:gdLst>
              <a:ahLst/>
              <a:cxnLst>
                <a:cxn ang="0">
                  <a:pos x="T0" y="T1"/>
                </a:cxn>
                <a:cxn ang="0">
                  <a:pos x="T2" y="T3"/>
                </a:cxn>
                <a:cxn ang="0">
                  <a:pos x="T4" y="T5"/>
                </a:cxn>
                <a:cxn ang="0">
                  <a:pos x="T6" y="T7"/>
                </a:cxn>
                <a:cxn ang="0">
                  <a:pos x="T8" y="T9"/>
                </a:cxn>
                <a:cxn ang="0">
                  <a:pos x="T10" y="T11"/>
                </a:cxn>
              </a:cxnLst>
              <a:rect l="0" t="0" r="r" b="b"/>
              <a:pathLst>
                <a:path w="191" h="389">
                  <a:moveTo>
                    <a:pt x="143" y="277"/>
                  </a:moveTo>
                  <a:cubicBezTo>
                    <a:pt x="133" y="216"/>
                    <a:pt x="30" y="134"/>
                    <a:pt x="14" y="76"/>
                  </a:cubicBezTo>
                  <a:cubicBezTo>
                    <a:pt x="0" y="25"/>
                    <a:pt x="70" y="0"/>
                    <a:pt x="128" y="77"/>
                  </a:cubicBezTo>
                  <a:cubicBezTo>
                    <a:pt x="154" y="110"/>
                    <a:pt x="178" y="154"/>
                    <a:pt x="186" y="196"/>
                  </a:cubicBezTo>
                  <a:cubicBezTo>
                    <a:pt x="191" y="222"/>
                    <a:pt x="185" y="365"/>
                    <a:pt x="170" y="389"/>
                  </a:cubicBezTo>
                  <a:lnTo>
                    <a:pt x="143" y="277"/>
                  </a:lnTo>
                  <a:close/>
                </a:path>
              </a:pathLst>
            </a:custGeom>
            <a:solidFill>
              <a:srgbClr val="FFD6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6"/>
            <p:cNvSpPr>
              <a:spLocks/>
            </p:cNvSpPr>
            <p:nvPr/>
          </p:nvSpPr>
          <p:spPr bwMode="auto">
            <a:xfrm>
              <a:off x="5900737" y="5810250"/>
              <a:ext cx="725487" cy="1028700"/>
            </a:xfrm>
            <a:custGeom>
              <a:avLst/>
              <a:gdLst>
                <a:gd name="T0" fmla="*/ 420 w 692"/>
                <a:gd name="T1" fmla="*/ 730 h 982"/>
                <a:gd name="T2" fmla="*/ 594 w 692"/>
                <a:gd name="T3" fmla="*/ 963 h 982"/>
                <a:gd name="T4" fmla="*/ 657 w 692"/>
                <a:gd name="T5" fmla="*/ 943 h 982"/>
                <a:gd name="T6" fmla="*/ 658 w 692"/>
                <a:gd name="T7" fmla="*/ 813 h 982"/>
                <a:gd name="T8" fmla="*/ 508 w 692"/>
                <a:gd name="T9" fmla="*/ 510 h 982"/>
                <a:gd name="T10" fmla="*/ 328 w 692"/>
                <a:gd name="T11" fmla="*/ 267 h 982"/>
                <a:gd name="T12" fmla="*/ 150 w 692"/>
                <a:gd name="T13" fmla="*/ 9 h 982"/>
                <a:gd name="T14" fmla="*/ 6 w 692"/>
                <a:gd name="T15" fmla="*/ 97 h 982"/>
                <a:gd name="T16" fmla="*/ 44 w 692"/>
                <a:gd name="T17" fmla="*/ 175 h 982"/>
                <a:gd name="T18" fmla="*/ 420 w 692"/>
                <a:gd name="T19" fmla="*/ 73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982">
                  <a:moveTo>
                    <a:pt x="420" y="730"/>
                  </a:moveTo>
                  <a:cubicBezTo>
                    <a:pt x="465" y="796"/>
                    <a:pt x="522" y="922"/>
                    <a:pt x="594" y="963"/>
                  </a:cubicBezTo>
                  <a:cubicBezTo>
                    <a:pt x="627" y="982"/>
                    <a:pt x="628" y="972"/>
                    <a:pt x="657" y="943"/>
                  </a:cubicBezTo>
                  <a:cubicBezTo>
                    <a:pt x="692" y="909"/>
                    <a:pt x="669" y="852"/>
                    <a:pt x="658" y="813"/>
                  </a:cubicBezTo>
                  <a:cubicBezTo>
                    <a:pt x="641" y="757"/>
                    <a:pt x="551" y="555"/>
                    <a:pt x="508" y="510"/>
                  </a:cubicBezTo>
                  <a:cubicBezTo>
                    <a:pt x="429" y="427"/>
                    <a:pt x="420" y="333"/>
                    <a:pt x="328" y="267"/>
                  </a:cubicBezTo>
                  <a:cubicBezTo>
                    <a:pt x="236" y="201"/>
                    <a:pt x="189" y="147"/>
                    <a:pt x="150" y="9"/>
                  </a:cubicBezTo>
                  <a:cubicBezTo>
                    <a:pt x="111" y="0"/>
                    <a:pt x="12" y="80"/>
                    <a:pt x="6" y="97"/>
                  </a:cubicBezTo>
                  <a:cubicBezTo>
                    <a:pt x="0" y="117"/>
                    <a:pt x="29" y="161"/>
                    <a:pt x="44" y="175"/>
                  </a:cubicBezTo>
                  <a:cubicBezTo>
                    <a:pt x="213" y="337"/>
                    <a:pt x="356" y="634"/>
                    <a:pt x="420" y="730"/>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7"/>
            <p:cNvSpPr>
              <a:spLocks/>
            </p:cNvSpPr>
            <p:nvPr/>
          </p:nvSpPr>
          <p:spPr bwMode="auto">
            <a:xfrm>
              <a:off x="5299075" y="4411663"/>
              <a:ext cx="142875" cy="52388"/>
            </a:xfrm>
            <a:custGeom>
              <a:avLst/>
              <a:gdLst>
                <a:gd name="T0" fmla="*/ 55 w 136"/>
                <a:gd name="T1" fmla="*/ 39 h 51"/>
                <a:gd name="T2" fmla="*/ 29 w 136"/>
                <a:gd name="T3" fmla="*/ 28 h 51"/>
                <a:gd name="T4" fmla="*/ 79 w 136"/>
                <a:gd name="T5" fmla="*/ 20 h 51"/>
                <a:gd name="T6" fmla="*/ 131 w 136"/>
                <a:gd name="T7" fmla="*/ 10 h 51"/>
                <a:gd name="T8" fmla="*/ 123 w 136"/>
                <a:gd name="T9" fmla="*/ 28 h 51"/>
                <a:gd name="T10" fmla="*/ 106 w 136"/>
                <a:gd name="T11" fmla="*/ 29 h 51"/>
                <a:gd name="T12" fmla="*/ 55 w 136"/>
                <a:gd name="T13" fmla="*/ 39 h 51"/>
              </a:gdLst>
              <a:ahLst/>
              <a:cxnLst>
                <a:cxn ang="0">
                  <a:pos x="T0" y="T1"/>
                </a:cxn>
                <a:cxn ang="0">
                  <a:pos x="T2" y="T3"/>
                </a:cxn>
                <a:cxn ang="0">
                  <a:pos x="T4" y="T5"/>
                </a:cxn>
                <a:cxn ang="0">
                  <a:pos x="T6" y="T7"/>
                </a:cxn>
                <a:cxn ang="0">
                  <a:pos x="T8" y="T9"/>
                </a:cxn>
                <a:cxn ang="0">
                  <a:pos x="T10" y="T11"/>
                </a:cxn>
                <a:cxn ang="0">
                  <a:pos x="T12" y="T13"/>
                </a:cxn>
              </a:cxnLst>
              <a:rect l="0" t="0" r="r" b="b"/>
              <a:pathLst>
                <a:path w="136" h="51">
                  <a:moveTo>
                    <a:pt x="55" y="39"/>
                  </a:moveTo>
                  <a:cubicBezTo>
                    <a:pt x="43" y="43"/>
                    <a:pt x="0" y="51"/>
                    <a:pt x="29" y="28"/>
                  </a:cubicBezTo>
                  <a:cubicBezTo>
                    <a:pt x="41" y="18"/>
                    <a:pt x="64" y="24"/>
                    <a:pt x="79" y="20"/>
                  </a:cubicBezTo>
                  <a:cubicBezTo>
                    <a:pt x="98" y="14"/>
                    <a:pt x="111" y="0"/>
                    <a:pt x="131" y="10"/>
                  </a:cubicBezTo>
                  <a:cubicBezTo>
                    <a:pt x="136" y="12"/>
                    <a:pt x="125" y="26"/>
                    <a:pt x="123" y="28"/>
                  </a:cubicBezTo>
                  <a:cubicBezTo>
                    <a:pt x="116" y="32"/>
                    <a:pt x="113" y="28"/>
                    <a:pt x="106" y="29"/>
                  </a:cubicBezTo>
                  <a:cubicBezTo>
                    <a:pt x="89" y="31"/>
                    <a:pt x="73" y="33"/>
                    <a:pt x="55" y="39"/>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8"/>
            <p:cNvSpPr>
              <a:spLocks/>
            </p:cNvSpPr>
            <p:nvPr/>
          </p:nvSpPr>
          <p:spPr bwMode="auto">
            <a:xfrm>
              <a:off x="5345112" y="4451350"/>
              <a:ext cx="155575" cy="123825"/>
            </a:xfrm>
            <a:custGeom>
              <a:avLst/>
              <a:gdLst>
                <a:gd name="T0" fmla="*/ 134 w 148"/>
                <a:gd name="T1" fmla="*/ 85 h 118"/>
                <a:gd name="T2" fmla="*/ 84 w 148"/>
                <a:gd name="T3" fmla="*/ 91 h 118"/>
                <a:gd name="T4" fmla="*/ 40 w 148"/>
                <a:gd name="T5" fmla="*/ 114 h 118"/>
                <a:gd name="T6" fmla="*/ 12 w 148"/>
                <a:gd name="T7" fmla="*/ 98 h 118"/>
                <a:gd name="T8" fmla="*/ 47 w 148"/>
                <a:gd name="T9" fmla="*/ 71 h 118"/>
                <a:gd name="T10" fmla="*/ 0 w 148"/>
                <a:gd name="T11" fmla="*/ 58 h 118"/>
                <a:gd name="T12" fmla="*/ 70 w 148"/>
                <a:gd name="T13" fmla="*/ 49 h 118"/>
                <a:gd name="T14" fmla="*/ 113 w 148"/>
                <a:gd name="T15" fmla="*/ 0 h 118"/>
                <a:gd name="T16" fmla="*/ 134 w 148"/>
                <a:gd name="T17" fmla="*/ 8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118">
                  <a:moveTo>
                    <a:pt x="134" y="85"/>
                  </a:moveTo>
                  <a:cubicBezTo>
                    <a:pt x="119" y="100"/>
                    <a:pt x="102" y="89"/>
                    <a:pt x="84" y="91"/>
                  </a:cubicBezTo>
                  <a:cubicBezTo>
                    <a:pt x="60" y="93"/>
                    <a:pt x="57" y="109"/>
                    <a:pt x="40" y="114"/>
                  </a:cubicBezTo>
                  <a:cubicBezTo>
                    <a:pt x="30" y="118"/>
                    <a:pt x="6" y="111"/>
                    <a:pt x="12" y="98"/>
                  </a:cubicBezTo>
                  <a:cubicBezTo>
                    <a:pt x="17" y="86"/>
                    <a:pt x="44" y="91"/>
                    <a:pt x="47" y="71"/>
                  </a:cubicBezTo>
                  <a:cubicBezTo>
                    <a:pt x="33" y="62"/>
                    <a:pt x="10" y="72"/>
                    <a:pt x="0" y="58"/>
                  </a:cubicBezTo>
                  <a:cubicBezTo>
                    <a:pt x="11" y="41"/>
                    <a:pt x="52" y="57"/>
                    <a:pt x="70" y="49"/>
                  </a:cubicBezTo>
                  <a:cubicBezTo>
                    <a:pt x="85" y="43"/>
                    <a:pt x="114" y="23"/>
                    <a:pt x="113" y="0"/>
                  </a:cubicBezTo>
                  <a:cubicBezTo>
                    <a:pt x="113" y="0"/>
                    <a:pt x="148" y="71"/>
                    <a:pt x="134" y="85"/>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9"/>
            <p:cNvSpPr>
              <a:spLocks/>
            </p:cNvSpPr>
            <p:nvPr/>
          </p:nvSpPr>
          <p:spPr bwMode="auto">
            <a:xfrm>
              <a:off x="5419725" y="4645025"/>
              <a:ext cx="225425" cy="265113"/>
            </a:xfrm>
            <a:custGeom>
              <a:avLst/>
              <a:gdLst>
                <a:gd name="T0" fmla="*/ 47 w 215"/>
                <a:gd name="T1" fmla="*/ 9 h 253"/>
                <a:gd name="T2" fmla="*/ 10 w 215"/>
                <a:gd name="T3" fmla="*/ 52 h 253"/>
                <a:gd name="T4" fmla="*/ 46 w 215"/>
                <a:gd name="T5" fmla="*/ 24 h 253"/>
                <a:gd name="T6" fmla="*/ 125 w 215"/>
                <a:gd name="T7" fmla="*/ 28 h 253"/>
                <a:gd name="T8" fmla="*/ 49 w 215"/>
                <a:gd name="T9" fmla="*/ 58 h 253"/>
                <a:gd name="T10" fmla="*/ 118 w 215"/>
                <a:gd name="T11" fmla="*/ 64 h 253"/>
                <a:gd name="T12" fmla="*/ 83 w 215"/>
                <a:gd name="T13" fmla="*/ 126 h 253"/>
                <a:gd name="T14" fmla="*/ 114 w 215"/>
                <a:gd name="T15" fmla="*/ 122 h 253"/>
                <a:gd name="T16" fmla="*/ 103 w 215"/>
                <a:gd name="T17" fmla="*/ 167 h 253"/>
                <a:gd name="T18" fmla="*/ 144 w 215"/>
                <a:gd name="T19" fmla="*/ 188 h 253"/>
                <a:gd name="T20" fmla="*/ 213 w 215"/>
                <a:gd name="T21" fmla="*/ 253 h 253"/>
                <a:gd name="T22" fmla="*/ 158 w 215"/>
                <a:gd name="T23" fmla="*/ 117 h 253"/>
                <a:gd name="T24" fmla="*/ 130 w 215"/>
                <a:gd name="T25" fmla="*/ 23 h 253"/>
                <a:gd name="T26" fmla="*/ 47 w 215"/>
                <a:gd name="T27" fmla="*/ 9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5" h="253">
                  <a:moveTo>
                    <a:pt x="47" y="9"/>
                  </a:moveTo>
                  <a:cubicBezTo>
                    <a:pt x="25" y="17"/>
                    <a:pt x="0" y="59"/>
                    <a:pt x="10" y="52"/>
                  </a:cubicBezTo>
                  <a:cubicBezTo>
                    <a:pt x="26" y="41"/>
                    <a:pt x="32" y="29"/>
                    <a:pt x="46" y="24"/>
                  </a:cubicBezTo>
                  <a:cubicBezTo>
                    <a:pt x="73" y="12"/>
                    <a:pt x="98" y="20"/>
                    <a:pt x="125" y="28"/>
                  </a:cubicBezTo>
                  <a:cubicBezTo>
                    <a:pt x="116" y="51"/>
                    <a:pt x="68" y="46"/>
                    <a:pt x="49" y="58"/>
                  </a:cubicBezTo>
                  <a:cubicBezTo>
                    <a:pt x="60" y="82"/>
                    <a:pt x="102" y="42"/>
                    <a:pt x="118" y="64"/>
                  </a:cubicBezTo>
                  <a:cubicBezTo>
                    <a:pt x="134" y="87"/>
                    <a:pt x="79" y="105"/>
                    <a:pt x="83" y="126"/>
                  </a:cubicBezTo>
                  <a:cubicBezTo>
                    <a:pt x="92" y="125"/>
                    <a:pt x="108" y="119"/>
                    <a:pt x="114" y="122"/>
                  </a:cubicBezTo>
                  <a:cubicBezTo>
                    <a:pt x="113" y="138"/>
                    <a:pt x="91" y="152"/>
                    <a:pt x="103" y="167"/>
                  </a:cubicBezTo>
                  <a:cubicBezTo>
                    <a:pt x="112" y="177"/>
                    <a:pt x="132" y="178"/>
                    <a:pt x="144" y="188"/>
                  </a:cubicBezTo>
                  <a:cubicBezTo>
                    <a:pt x="167" y="208"/>
                    <a:pt x="187" y="235"/>
                    <a:pt x="213" y="253"/>
                  </a:cubicBezTo>
                  <a:cubicBezTo>
                    <a:pt x="215" y="207"/>
                    <a:pt x="171" y="161"/>
                    <a:pt x="158" y="117"/>
                  </a:cubicBezTo>
                  <a:cubicBezTo>
                    <a:pt x="149" y="87"/>
                    <a:pt x="148" y="50"/>
                    <a:pt x="130" y="23"/>
                  </a:cubicBezTo>
                  <a:cubicBezTo>
                    <a:pt x="115" y="0"/>
                    <a:pt x="71" y="1"/>
                    <a:pt x="47" y="9"/>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50"/>
            <p:cNvSpPr>
              <a:spLocks/>
            </p:cNvSpPr>
            <p:nvPr/>
          </p:nvSpPr>
          <p:spPr bwMode="auto">
            <a:xfrm>
              <a:off x="5389562" y="4589463"/>
              <a:ext cx="138112" cy="42863"/>
            </a:xfrm>
            <a:custGeom>
              <a:avLst/>
              <a:gdLst>
                <a:gd name="T0" fmla="*/ 132 w 132"/>
                <a:gd name="T1" fmla="*/ 34 h 41"/>
                <a:gd name="T2" fmla="*/ 57 w 132"/>
                <a:gd name="T3" fmla="*/ 15 h 41"/>
                <a:gd name="T4" fmla="*/ 25 w 132"/>
                <a:gd name="T5" fmla="*/ 36 h 41"/>
                <a:gd name="T6" fmla="*/ 10 w 132"/>
                <a:gd name="T7" fmla="*/ 22 h 41"/>
                <a:gd name="T8" fmla="*/ 42 w 132"/>
                <a:gd name="T9" fmla="*/ 11 h 41"/>
                <a:gd name="T10" fmla="*/ 77 w 132"/>
                <a:gd name="T11" fmla="*/ 1 h 41"/>
                <a:gd name="T12" fmla="*/ 132 w 132"/>
                <a:gd name="T13" fmla="*/ 41 h 41"/>
                <a:gd name="T14" fmla="*/ 132 w 132"/>
                <a:gd name="T15" fmla="*/ 34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 h="41">
                  <a:moveTo>
                    <a:pt x="132" y="34"/>
                  </a:moveTo>
                  <a:cubicBezTo>
                    <a:pt x="110" y="15"/>
                    <a:pt x="84" y="4"/>
                    <a:pt x="57" y="15"/>
                  </a:cubicBezTo>
                  <a:cubicBezTo>
                    <a:pt x="45" y="19"/>
                    <a:pt x="36" y="32"/>
                    <a:pt x="25" y="36"/>
                  </a:cubicBezTo>
                  <a:cubicBezTo>
                    <a:pt x="14" y="40"/>
                    <a:pt x="0" y="35"/>
                    <a:pt x="10" y="22"/>
                  </a:cubicBezTo>
                  <a:cubicBezTo>
                    <a:pt x="15" y="17"/>
                    <a:pt x="35" y="14"/>
                    <a:pt x="42" y="11"/>
                  </a:cubicBezTo>
                  <a:cubicBezTo>
                    <a:pt x="55" y="5"/>
                    <a:pt x="62" y="0"/>
                    <a:pt x="77" y="1"/>
                  </a:cubicBezTo>
                  <a:cubicBezTo>
                    <a:pt x="99" y="3"/>
                    <a:pt x="132" y="14"/>
                    <a:pt x="132" y="41"/>
                  </a:cubicBezTo>
                  <a:lnTo>
                    <a:pt x="132" y="34"/>
                  </a:ln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51"/>
            <p:cNvSpPr>
              <a:spLocks/>
            </p:cNvSpPr>
            <p:nvPr/>
          </p:nvSpPr>
          <p:spPr bwMode="auto">
            <a:xfrm>
              <a:off x="5280025" y="4991100"/>
              <a:ext cx="84137" cy="188913"/>
            </a:xfrm>
            <a:custGeom>
              <a:avLst/>
              <a:gdLst>
                <a:gd name="T0" fmla="*/ 67 w 81"/>
                <a:gd name="T1" fmla="*/ 20 h 180"/>
                <a:gd name="T2" fmla="*/ 41 w 81"/>
                <a:gd name="T3" fmla="*/ 45 h 180"/>
                <a:gd name="T4" fmla="*/ 41 w 81"/>
                <a:gd name="T5" fmla="*/ 45 h 180"/>
                <a:gd name="T6" fmla="*/ 4 w 81"/>
                <a:gd name="T7" fmla="*/ 176 h 180"/>
                <a:gd name="T8" fmla="*/ 4 w 81"/>
                <a:gd name="T9" fmla="*/ 180 h 180"/>
                <a:gd name="T10" fmla="*/ 5 w 81"/>
                <a:gd name="T11" fmla="*/ 169 h 180"/>
                <a:gd name="T12" fmla="*/ 22 w 81"/>
                <a:gd name="T13" fmla="*/ 110 h 180"/>
                <a:gd name="T14" fmla="*/ 81 w 81"/>
                <a:gd name="T15" fmla="*/ 0 h 180"/>
                <a:gd name="T16" fmla="*/ 67 w 81"/>
                <a:gd name="T17" fmla="*/ 2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180">
                  <a:moveTo>
                    <a:pt x="67" y="20"/>
                  </a:moveTo>
                  <a:cubicBezTo>
                    <a:pt x="60" y="29"/>
                    <a:pt x="50" y="37"/>
                    <a:pt x="41" y="45"/>
                  </a:cubicBezTo>
                  <a:cubicBezTo>
                    <a:pt x="41" y="45"/>
                    <a:pt x="41" y="45"/>
                    <a:pt x="41" y="45"/>
                  </a:cubicBezTo>
                  <a:cubicBezTo>
                    <a:pt x="39" y="77"/>
                    <a:pt x="0" y="137"/>
                    <a:pt x="4" y="176"/>
                  </a:cubicBezTo>
                  <a:cubicBezTo>
                    <a:pt x="4" y="177"/>
                    <a:pt x="4" y="179"/>
                    <a:pt x="4" y="180"/>
                  </a:cubicBezTo>
                  <a:cubicBezTo>
                    <a:pt x="4" y="176"/>
                    <a:pt x="5" y="171"/>
                    <a:pt x="5" y="169"/>
                  </a:cubicBezTo>
                  <a:cubicBezTo>
                    <a:pt x="8" y="149"/>
                    <a:pt x="15" y="129"/>
                    <a:pt x="22" y="110"/>
                  </a:cubicBezTo>
                  <a:cubicBezTo>
                    <a:pt x="38" y="71"/>
                    <a:pt x="62" y="37"/>
                    <a:pt x="81" y="0"/>
                  </a:cubicBezTo>
                  <a:cubicBezTo>
                    <a:pt x="77" y="6"/>
                    <a:pt x="72" y="14"/>
                    <a:pt x="67" y="20"/>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52"/>
            <p:cNvSpPr>
              <a:spLocks/>
            </p:cNvSpPr>
            <p:nvPr/>
          </p:nvSpPr>
          <p:spPr bwMode="auto">
            <a:xfrm>
              <a:off x="5326062" y="4835525"/>
              <a:ext cx="184150" cy="617538"/>
            </a:xfrm>
            <a:custGeom>
              <a:avLst/>
              <a:gdLst>
                <a:gd name="T0" fmla="*/ 154 w 176"/>
                <a:gd name="T1" fmla="*/ 234 h 589"/>
                <a:gd name="T2" fmla="*/ 115 w 176"/>
                <a:gd name="T3" fmla="*/ 82 h 589"/>
                <a:gd name="T4" fmla="*/ 7 w 176"/>
                <a:gd name="T5" fmla="*/ 28 h 589"/>
                <a:gd name="T6" fmla="*/ 7 w 176"/>
                <a:gd name="T7" fmla="*/ 28 h 589"/>
                <a:gd name="T8" fmla="*/ 0 w 176"/>
                <a:gd name="T9" fmla="*/ 34 h 589"/>
                <a:gd name="T10" fmla="*/ 56 w 176"/>
                <a:gd name="T11" fmla="*/ 27 h 589"/>
                <a:gd name="T12" fmla="*/ 98 w 176"/>
                <a:gd name="T13" fmla="*/ 71 h 589"/>
                <a:gd name="T14" fmla="*/ 116 w 176"/>
                <a:gd name="T15" fmla="*/ 108 h 589"/>
                <a:gd name="T16" fmla="*/ 122 w 176"/>
                <a:gd name="T17" fmla="*/ 140 h 589"/>
                <a:gd name="T18" fmla="*/ 135 w 176"/>
                <a:gd name="T19" fmla="*/ 175 h 589"/>
                <a:gd name="T20" fmla="*/ 138 w 176"/>
                <a:gd name="T21" fmla="*/ 213 h 589"/>
                <a:gd name="T22" fmla="*/ 161 w 176"/>
                <a:gd name="T23" fmla="*/ 295 h 589"/>
                <a:gd name="T24" fmla="*/ 134 w 176"/>
                <a:gd name="T25" fmla="*/ 272 h 589"/>
                <a:gd name="T26" fmla="*/ 109 w 176"/>
                <a:gd name="T27" fmla="*/ 265 h 589"/>
                <a:gd name="T28" fmla="*/ 134 w 176"/>
                <a:gd name="T29" fmla="*/ 278 h 589"/>
                <a:gd name="T30" fmla="*/ 165 w 176"/>
                <a:gd name="T31" fmla="*/ 307 h 589"/>
                <a:gd name="T32" fmla="*/ 169 w 176"/>
                <a:gd name="T33" fmla="*/ 330 h 589"/>
                <a:gd name="T34" fmla="*/ 169 w 176"/>
                <a:gd name="T35" fmla="*/ 426 h 589"/>
                <a:gd name="T36" fmla="*/ 168 w 176"/>
                <a:gd name="T37" fmla="*/ 453 h 589"/>
                <a:gd name="T38" fmla="*/ 166 w 176"/>
                <a:gd name="T39" fmla="*/ 472 h 589"/>
                <a:gd name="T40" fmla="*/ 162 w 176"/>
                <a:gd name="T41" fmla="*/ 489 h 589"/>
                <a:gd name="T42" fmla="*/ 162 w 176"/>
                <a:gd name="T43" fmla="*/ 503 h 589"/>
                <a:gd name="T44" fmla="*/ 155 w 176"/>
                <a:gd name="T45" fmla="*/ 525 h 589"/>
                <a:gd name="T46" fmla="*/ 160 w 176"/>
                <a:gd name="T47" fmla="*/ 530 h 589"/>
                <a:gd name="T48" fmla="*/ 170 w 176"/>
                <a:gd name="T49" fmla="*/ 588 h 589"/>
                <a:gd name="T50" fmla="*/ 175 w 176"/>
                <a:gd name="T51" fmla="*/ 559 h 589"/>
                <a:gd name="T52" fmla="*/ 169 w 176"/>
                <a:gd name="T53" fmla="*/ 520 h 589"/>
                <a:gd name="T54" fmla="*/ 172 w 176"/>
                <a:gd name="T55" fmla="*/ 444 h 589"/>
                <a:gd name="T56" fmla="*/ 170 w 176"/>
                <a:gd name="T57" fmla="*/ 364 h 589"/>
                <a:gd name="T58" fmla="*/ 167 w 176"/>
                <a:gd name="T59" fmla="*/ 301 h 589"/>
                <a:gd name="T60" fmla="*/ 154 w 176"/>
                <a:gd name="T61" fmla="*/ 23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6" h="589">
                  <a:moveTo>
                    <a:pt x="154" y="234"/>
                  </a:moveTo>
                  <a:cubicBezTo>
                    <a:pt x="144" y="185"/>
                    <a:pt x="135" y="129"/>
                    <a:pt x="115" y="82"/>
                  </a:cubicBezTo>
                  <a:cubicBezTo>
                    <a:pt x="94" y="35"/>
                    <a:pt x="51" y="0"/>
                    <a:pt x="7" y="28"/>
                  </a:cubicBezTo>
                  <a:cubicBezTo>
                    <a:pt x="7" y="28"/>
                    <a:pt x="7" y="28"/>
                    <a:pt x="7" y="28"/>
                  </a:cubicBezTo>
                  <a:cubicBezTo>
                    <a:pt x="4" y="30"/>
                    <a:pt x="2" y="32"/>
                    <a:pt x="0" y="34"/>
                  </a:cubicBezTo>
                  <a:cubicBezTo>
                    <a:pt x="26" y="18"/>
                    <a:pt x="40" y="20"/>
                    <a:pt x="56" y="27"/>
                  </a:cubicBezTo>
                  <a:cubicBezTo>
                    <a:pt x="79" y="36"/>
                    <a:pt x="88" y="51"/>
                    <a:pt x="98" y="71"/>
                  </a:cubicBezTo>
                  <a:cubicBezTo>
                    <a:pt x="104" y="82"/>
                    <a:pt x="111" y="97"/>
                    <a:pt x="116" y="108"/>
                  </a:cubicBezTo>
                  <a:cubicBezTo>
                    <a:pt x="119" y="119"/>
                    <a:pt x="118" y="129"/>
                    <a:pt x="122" y="140"/>
                  </a:cubicBezTo>
                  <a:cubicBezTo>
                    <a:pt x="127" y="152"/>
                    <a:pt x="134" y="162"/>
                    <a:pt x="135" y="175"/>
                  </a:cubicBezTo>
                  <a:cubicBezTo>
                    <a:pt x="136" y="188"/>
                    <a:pt x="135" y="200"/>
                    <a:pt x="138" y="213"/>
                  </a:cubicBezTo>
                  <a:cubicBezTo>
                    <a:pt x="143" y="236"/>
                    <a:pt x="163" y="273"/>
                    <a:pt x="161" y="295"/>
                  </a:cubicBezTo>
                  <a:cubicBezTo>
                    <a:pt x="155" y="287"/>
                    <a:pt x="145" y="275"/>
                    <a:pt x="134" y="272"/>
                  </a:cubicBezTo>
                  <a:cubicBezTo>
                    <a:pt x="123" y="268"/>
                    <a:pt x="110" y="259"/>
                    <a:pt x="109" y="265"/>
                  </a:cubicBezTo>
                  <a:cubicBezTo>
                    <a:pt x="110" y="270"/>
                    <a:pt x="128" y="275"/>
                    <a:pt x="134" y="278"/>
                  </a:cubicBezTo>
                  <a:cubicBezTo>
                    <a:pt x="145" y="284"/>
                    <a:pt x="166" y="293"/>
                    <a:pt x="165" y="307"/>
                  </a:cubicBezTo>
                  <a:cubicBezTo>
                    <a:pt x="164" y="313"/>
                    <a:pt x="169" y="323"/>
                    <a:pt x="169" y="330"/>
                  </a:cubicBezTo>
                  <a:cubicBezTo>
                    <a:pt x="167" y="376"/>
                    <a:pt x="169" y="421"/>
                    <a:pt x="169" y="426"/>
                  </a:cubicBezTo>
                  <a:cubicBezTo>
                    <a:pt x="169" y="432"/>
                    <a:pt x="168" y="447"/>
                    <a:pt x="168" y="453"/>
                  </a:cubicBezTo>
                  <a:cubicBezTo>
                    <a:pt x="168" y="460"/>
                    <a:pt x="169" y="466"/>
                    <a:pt x="166" y="472"/>
                  </a:cubicBezTo>
                  <a:cubicBezTo>
                    <a:pt x="164" y="479"/>
                    <a:pt x="162" y="482"/>
                    <a:pt x="162" y="489"/>
                  </a:cubicBezTo>
                  <a:cubicBezTo>
                    <a:pt x="163" y="497"/>
                    <a:pt x="164" y="496"/>
                    <a:pt x="162" y="503"/>
                  </a:cubicBezTo>
                  <a:cubicBezTo>
                    <a:pt x="160" y="510"/>
                    <a:pt x="160" y="519"/>
                    <a:pt x="155" y="525"/>
                  </a:cubicBezTo>
                  <a:cubicBezTo>
                    <a:pt x="151" y="531"/>
                    <a:pt x="156" y="540"/>
                    <a:pt x="160" y="530"/>
                  </a:cubicBezTo>
                  <a:cubicBezTo>
                    <a:pt x="171" y="517"/>
                    <a:pt x="162" y="585"/>
                    <a:pt x="170" y="588"/>
                  </a:cubicBezTo>
                  <a:cubicBezTo>
                    <a:pt x="174" y="589"/>
                    <a:pt x="175" y="562"/>
                    <a:pt x="175" y="559"/>
                  </a:cubicBezTo>
                  <a:cubicBezTo>
                    <a:pt x="174" y="546"/>
                    <a:pt x="172" y="533"/>
                    <a:pt x="169" y="520"/>
                  </a:cubicBezTo>
                  <a:cubicBezTo>
                    <a:pt x="165" y="496"/>
                    <a:pt x="170" y="469"/>
                    <a:pt x="172" y="444"/>
                  </a:cubicBezTo>
                  <a:cubicBezTo>
                    <a:pt x="173" y="420"/>
                    <a:pt x="170" y="388"/>
                    <a:pt x="170" y="364"/>
                  </a:cubicBezTo>
                  <a:cubicBezTo>
                    <a:pt x="170" y="341"/>
                    <a:pt x="176" y="332"/>
                    <a:pt x="167" y="301"/>
                  </a:cubicBezTo>
                  <a:cubicBezTo>
                    <a:pt x="160" y="279"/>
                    <a:pt x="159" y="257"/>
                    <a:pt x="154" y="234"/>
                  </a:cubicBezTo>
                  <a:close/>
                </a:path>
              </a:pathLst>
            </a:custGeom>
            <a:solidFill>
              <a:srgbClr val="9657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53"/>
            <p:cNvSpPr>
              <a:spLocks/>
            </p:cNvSpPr>
            <p:nvPr/>
          </p:nvSpPr>
          <p:spPr bwMode="auto">
            <a:xfrm>
              <a:off x="5260975" y="4237038"/>
              <a:ext cx="179387" cy="646113"/>
            </a:xfrm>
            <a:custGeom>
              <a:avLst/>
              <a:gdLst>
                <a:gd name="T0" fmla="*/ 72 w 171"/>
                <a:gd name="T1" fmla="*/ 327 h 616"/>
                <a:gd name="T2" fmla="*/ 36 w 171"/>
                <a:gd name="T3" fmla="*/ 201 h 616"/>
                <a:gd name="T4" fmla="*/ 15 w 171"/>
                <a:gd name="T5" fmla="*/ 71 h 616"/>
                <a:gd name="T6" fmla="*/ 34 w 171"/>
                <a:gd name="T7" fmla="*/ 0 h 616"/>
                <a:gd name="T8" fmla="*/ 27 w 171"/>
                <a:gd name="T9" fmla="*/ 181 h 616"/>
                <a:gd name="T10" fmla="*/ 68 w 171"/>
                <a:gd name="T11" fmla="*/ 340 h 616"/>
                <a:gd name="T12" fmla="*/ 145 w 171"/>
                <a:gd name="T13" fmla="*/ 548 h 616"/>
                <a:gd name="T14" fmla="*/ 171 w 171"/>
                <a:gd name="T15" fmla="*/ 616 h 616"/>
                <a:gd name="T16" fmla="*/ 171 w 171"/>
                <a:gd name="T17" fmla="*/ 616 h 616"/>
                <a:gd name="T18" fmla="*/ 106 w 171"/>
                <a:gd name="T19" fmla="*/ 445 h 616"/>
                <a:gd name="T20" fmla="*/ 72 w 171"/>
                <a:gd name="T21" fmla="*/ 327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1" h="616">
                  <a:moveTo>
                    <a:pt x="72" y="327"/>
                  </a:moveTo>
                  <a:cubicBezTo>
                    <a:pt x="64" y="284"/>
                    <a:pt x="45" y="244"/>
                    <a:pt x="36" y="201"/>
                  </a:cubicBezTo>
                  <a:cubicBezTo>
                    <a:pt x="27" y="158"/>
                    <a:pt x="15" y="115"/>
                    <a:pt x="15" y="71"/>
                  </a:cubicBezTo>
                  <a:cubicBezTo>
                    <a:pt x="15" y="45"/>
                    <a:pt x="22" y="21"/>
                    <a:pt x="34" y="0"/>
                  </a:cubicBezTo>
                  <a:cubicBezTo>
                    <a:pt x="0" y="35"/>
                    <a:pt x="10" y="87"/>
                    <a:pt x="27" y="181"/>
                  </a:cubicBezTo>
                  <a:cubicBezTo>
                    <a:pt x="36" y="233"/>
                    <a:pt x="49" y="265"/>
                    <a:pt x="68" y="340"/>
                  </a:cubicBezTo>
                  <a:cubicBezTo>
                    <a:pt x="86" y="416"/>
                    <a:pt x="118" y="483"/>
                    <a:pt x="145" y="548"/>
                  </a:cubicBezTo>
                  <a:cubicBezTo>
                    <a:pt x="152" y="565"/>
                    <a:pt x="162" y="590"/>
                    <a:pt x="171" y="616"/>
                  </a:cubicBezTo>
                  <a:cubicBezTo>
                    <a:pt x="171" y="616"/>
                    <a:pt x="171" y="616"/>
                    <a:pt x="171" y="616"/>
                  </a:cubicBezTo>
                  <a:cubicBezTo>
                    <a:pt x="165" y="591"/>
                    <a:pt x="119" y="475"/>
                    <a:pt x="106" y="445"/>
                  </a:cubicBezTo>
                  <a:cubicBezTo>
                    <a:pt x="89" y="406"/>
                    <a:pt x="80" y="368"/>
                    <a:pt x="72" y="32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54"/>
            <p:cNvSpPr>
              <a:spLocks/>
            </p:cNvSpPr>
            <p:nvPr/>
          </p:nvSpPr>
          <p:spPr bwMode="auto">
            <a:xfrm>
              <a:off x="5608637" y="4746625"/>
              <a:ext cx="223837" cy="179388"/>
            </a:xfrm>
            <a:custGeom>
              <a:avLst/>
              <a:gdLst>
                <a:gd name="T0" fmla="*/ 213 w 213"/>
                <a:gd name="T1" fmla="*/ 117 h 170"/>
                <a:gd name="T2" fmla="*/ 125 w 213"/>
                <a:gd name="T3" fmla="*/ 159 h 170"/>
                <a:gd name="T4" fmla="*/ 0 w 213"/>
                <a:gd name="T5" fmla="*/ 0 h 170"/>
                <a:gd name="T6" fmla="*/ 132 w 213"/>
                <a:gd name="T7" fmla="*/ 166 h 170"/>
                <a:gd name="T8" fmla="*/ 195 w 213"/>
                <a:gd name="T9" fmla="*/ 135 h 170"/>
                <a:gd name="T10" fmla="*/ 213 w 213"/>
                <a:gd name="T11" fmla="*/ 117 h 170"/>
              </a:gdLst>
              <a:ahLst/>
              <a:cxnLst>
                <a:cxn ang="0">
                  <a:pos x="T0" y="T1"/>
                </a:cxn>
                <a:cxn ang="0">
                  <a:pos x="T2" y="T3"/>
                </a:cxn>
                <a:cxn ang="0">
                  <a:pos x="T4" y="T5"/>
                </a:cxn>
                <a:cxn ang="0">
                  <a:pos x="T6" y="T7"/>
                </a:cxn>
                <a:cxn ang="0">
                  <a:pos x="T8" y="T9"/>
                </a:cxn>
                <a:cxn ang="0">
                  <a:pos x="T10" y="T11"/>
                </a:cxn>
              </a:cxnLst>
              <a:rect l="0" t="0" r="r" b="b"/>
              <a:pathLst>
                <a:path w="213" h="170">
                  <a:moveTo>
                    <a:pt x="213" y="117"/>
                  </a:moveTo>
                  <a:cubicBezTo>
                    <a:pt x="188" y="133"/>
                    <a:pt x="164" y="170"/>
                    <a:pt x="125" y="159"/>
                  </a:cubicBezTo>
                  <a:cubicBezTo>
                    <a:pt x="85" y="148"/>
                    <a:pt x="27" y="96"/>
                    <a:pt x="0" y="0"/>
                  </a:cubicBezTo>
                  <a:cubicBezTo>
                    <a:pt x="14" y="75"/>
                    <a:pt x="85" y="168"/>
                    <a:pt x="132" y="166"/>
                  </a:cubicBezTo>
                  <a:cubicBezTo>
                    <a:pt x="156" y="165"/>
                    <a:pt x="177" y="151"/>
                    <a:pt x="195" y="135"/>
                  </a:cubicBezTo>
                  <a:cubicBezTo>
                    <a:pt x="197" y="134"/>
                    <a:pt x="205" y="126"/>
                    <a:pt x="213" y="11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55"/>
            <p:cNvSpPr>
              <a:spLocks/>
            </p:cNvSpPr>
            <p:nvPr/>
          </p:nvSpPr>
          <p:spPr bwMode="auto">
            <a:xfrm>
              <a:off x="6126162" y="4929188"/>
              <a:ext cx="125412" cy="58738"/>
            </a:xfrm>
            <a:custGeom>
              <a:avLst/>
              <a:gdLst>
                <a:gd name="T0" fmla="*/ 87 w 120"/>
                <a:gd name="T1" fmla="*/ 52 h 55"/>
                <a:gd name="T2" fmla="*/ 120 w 120"/>
                <a:gd name="T3" fmla="*/ 35 h 55"/>
                <a:gd name="T4" fmla="*/ 70 w 120"/>
                <a:gd name="T5" fmla="*/ 42 h 55"/>
                <a:gd name="T6" fmla="*/ 0 w 120"/>
                <a:gd name="T7" fmla="*/ 0 h 55"/>
                <a:gd name="T8" fmla="*/ 42 w 120"/>
                <a:gd name="T9" fmla="*/ 39 h 55"/>
                <a:gd name="T10" fmla="*/ 87 w 120"/>
                <a:gd name="T11" fmla="*/ 52 h 55"/>
              </a:gdLst>
              <a:ahLst/>
              <a:cxnLst>
                <a:cxn ang="0">
                  <a:pos x="T0" y="T1"/>
                </a:cxn>
                <a:cxn ang="0">
                  <a:pos x="T2" y="T3"/>
                </a:cxn>
                <a:cxn ang="0">
                  <a:pos x="T4" y="T5"/>
                </a:cxn>
                <a:cxn ang="0">
                  <a:pos x="T6" y="T7"/>
                </a:cxn>
                <a:cxn ang="0">
                  <a:pos x="T8" y="T9"/>
                </a:cxn>
                <a:cxn ang="0">
                  <a:pos x="T10" y="T11"/>
                </a:cxn>
              </a:cxnLst>
              <a:rect l="0" t="0" r="r" b="b"/>
              <a:pathLst>
                <a:path w="120" h="55">
                  <a:moveTo>
                    <a:pt x="87" y="52"/>
                  </a:moveTo>
                  <a:cubicBezTo>
                    <a:pt x="98" y="51"/>
                    <a:pt x="110" y="43"/>
                    <a:pt x="120" y="35"/>
                  </a:cubicBezTo>
                  <a:cubicBezTo>
                    <a:pt x="102" y="40"/>
                    <a:pt x="90" y="50"/>
                    <a:pt x="70" y="42"/>
                  </a:cubicBezTo>
                  <a:cubicBezTo>
                    <a:pt x="35" y="28"/>
                    <a:pt x="20" y="12"/>
                    <a:pt x="0" y="0"/>
                  </a:cubicBezTo>
                  <a:cubicBezTo>
                    <a:pt x="13" y="13"/>
                    <a:pt x="22" y="25"/>
                    <a:pt x="42" y="39"/>
                  </a:cubicBezTo>
                  <a:cubicBezTo>
                    <a:pt x="55" y="49"/>
                    <a:pt x="70" y="55"/>
                    <a:pt x="87" y="52"/>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56"/>
            <p:cNvSpPr>
              <a:spLocks/>
            </p:cNvSpPr>
            <p:nvPr/>
          </p:nvSpPr>
          <p:spPr bwMode="auto">
            <a:xfrm>
              <a:off x="5961062" y="4918075"/>
              <a:ext cx="76200" cy="36513"/>
            </a:xfrm>
            <a:custGeom>
              <a:avLst/>
              <a:gdLst>
                <a:gd name="T0" fmla="*/ 73 w 73"/>
                <a:gd name="T1" fmla="*/ 7 h 35"/>
                <a:gd name="T2" fmla="*/ 29 w 73"/>
                <a:gd name="T3" fmla="*/ 14 h 35"/>
                <a:gd name="T4" fmla="*/ 0 w 73"/>
                <a:gd name="T5" fmla="*/ 0 h 35"/>
                <a:gd name="T6" fmla="*/ 73 w 73"/>
                <a:gd name="T7" fmla="*/ 7 h 35"/>
              </a:gdLst>
              <a:ahLst/>
              <a:cxnLst>
                <a:cxn ang="0">
                  <a:pos x="T0" y="T1"/>
                </a:cxn>
                <a:cxn ang="0">
                  <a:pos x="T2" y="T3"/>
                </a:cxn>
                <a:cxn ang="0">
                  <a:pos x="T4" y="T5"/>
                </a:cxn>
                <a:cxn ang="0">
                  <a:pos x="T6" y="T7"/>
                </a:cxn>
              </a:cxnLst>
              <a:rect l="0" t="0" r="r" b="b"/>
              <a:pathLst>
                <a:path w="73" h="35">
                  <a:moveTo>
                    <a:pt x="73" y="7"/>
                  </a:moveTo>
                  <a:cubicBezTo>
                    <a:pt x="64" y="14"/>
                    <a:pt x="53" y="19"/>
                    <a:pt x="29" y="14"/>
                  </a:cubicBezTo>
                  <a:cubicBezTo>
                    <a:pt x="17" y="11"/>
                    <a:pt x="8" y="6"/>
                    <a:pt x="0" y="0"/>
                  </a:cubicBezTo>
                  <a:cubicBezTo>
                    <a:pt x="29" y="26"/>
                    <a:pt x="56" y="35"/>
                    <a:pt x="73" y="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57"/>
            <p:cNvSpPr>
              <a:spLocks noEditPoints="1"/>
            </p:cNvSpPr>
            <p:nvPr/>
          </p:nvSpPr>
          <p:spPr bwMode="auto">
            <a:xfrm>
              <a:off x="5284787" y="5110163"/>
              <a:ext cx="1041400" cy="2089150"/>
            </a:xfrm>
            <a:custGeom>
              <a:avLst/>
              <a:gdLst>
                <a:gd name="T0" fmla="*/ 39 w 994"/>
                <a:gd name="T1" fmla="*/ 27 h 1994"/>
                <a:gd name="T2" fmla="*/ 22 w 994"/>
                <a:gd name="T3" fmla="*/ 58 h 1994"/>
                <a:gd name="T4" fmla="*/ 4 w 994"/>
                <a:gd name="T5" fmla="*/ 77 h 1994"/>
                <a:gd name="T6" fmla="*/ 0 w 994"/>
                <a:gd name="T7" fmla="*/ 74 h 1994"/>
                <a:gd name="T8" fmla="*/ 92 w 994"/>
                <a:gd name="T9" fmla="*/ 269 h 1994"/>
                <a:gd name="T10" fmla="*/ 128 w 994"/>
                <a:gd name="T11" fmla="*/ 402 h 1994"/>
                <a:gd name="T12" fmla="*/ 350 w 994"/>
                <a:gd name="T13" fmla="*/ 697 h 1994"/>
                <a:gd name="T14" fmla="*/ 445 w 994"/>
                <a:gd name="T15" fmla="*/ 774 h 1994"/>
                <a:gd name="T16" fmla="*/ 581 w 994"/>
                <a:gd name="T17" fmla="*/ 1015 h 1994"/>
                <a:gd name="T18" fmla="*/ 876 w 994"/>
                <a:gd name="T19" fmla="*/ 1729 h 1994"/>
                <a:gd name="T20" fmla="*/ 968 w 994"/>
                <a:gd name="T21" fmla="*/ 1994 h 1994"/>
                <a:gd name="T22" fmla="*/ 994 w 994"/>
                <a:gd name="T23" fmla="*/ 1970 h 1994"/>
                <a:gd name="T24" fmla="*/ 978 w 994"/>
                <a:gd name="T25" fmla="*/ 1921 h 1994"/>
                <a:gd name="T26" fmla="*/ 920 w 994"/>
                <a:gd name="T27" fmla="*/ 1783 h 1994"/>
                <a:gd name="T28" fmla="*/ 818 w 994"/>
                <a:gd name="T29" fmla="*/ 1565 h 1994"/>
                <a:gd name="T30" fmla="*/ 743 w 994"/>
                <a:gd name="T31" fmla="*/ 1356 h 1994"/>
                <a:gd name="T32" fmla="*/ 649 w 994"/>
                <a:gd name="T33" fmla="*/ 1150 h 1994"/>
                <a:gd name="T34" fmla="*/ 573 w 994"/>
                <a:gd name="T35" fmla="*/ 950 h 1994"/>
                <a:gd name="T36" fmla="*/ 394 w 994"/>
                <a:gd name="T37" fmla="*/ 723 h 1994"/>
                <a:gd name="T38" fmla="*/ 317 w 994"/>
                <a:gd name="T39" fmla="*/ 654 h 1994"/>
                <a:gd name="T40" fmla="*/ 123 w 994"/>
                <a:gd name="T41" fmla="*/ 370 h 1994"/>
                <a:gd name="T42" fmla="*/ 101 w 994"/>
                <a:gd name="T43" fmla="*/ 274 h 1994"/>
                <a:gd name="T44" fmla="*/ 60 w 994"/>
                <a:gd name="T45" fmla="*/ 195 h 1994"/>
                <a:gd name="T46" fmla="*/ 43 w 994"/>
                <a:gd name="T47" fmla="*/ 155 h 1994"/>
                <a:gd name="T48" fmla="*/ 31 w 994"/>
                <a:gd name="T49" fmla="*/ 119 h 1994"/>
                <a:gd name="T50" fmla="*/ 41 w 994"/>
                <a:gd name="T51" fmla="*/ 84 h 1994"/>
                <a:gd name="T52" fmla="*/ 20 w 994"/>
                <a:gd name="T53" fmla="*/ 115 h 1994"/>
                <a:gd name="T54" fmla="*/ 14 w 994"/>
                <a:gd name="T55" fmla="*/ 101 h 1994"/>
                <a:gd name="T56" fmla="*/ 16 w 994"/>
                <a:gd name="T57" fmla="*/ 86 h 1994"/>
                <a:gd name="T58" fmla="*/ 31 w 994"/>
                <a:gd name="T59" fmla="*/ 57 h 1994"/>
                <a:gd name="T60" fmla="*/ 45 w 994"/>
                <a:gd name="T61" fmla="*/ 29 h 1994"/>
                <a:gd name="T62" fmla="*/ 63 w 994"/>
                <a:gd name="T63" fmla="*/ 0 h 1994"/>
                <a:gd name="T64" fmla="*/ 39 w 994"/>
                <a:gd name="T65" fmla="*/ 27 h 1994"/>
                <a:gd name="T66" fmla="*/ 335 w 994"/>
                <a:gd name="T67" fmla="*/ 677 h 1994"/>
                <a:gd name="T68" fmla="*/ 337 w 994"/>
                <a:gd name="T69" fmla="*/ 679 h 1994"/>
                <a:gd name="T70" fmla="*/ 333 w 994"/>
                <a:gd name="T71" fmla="*/ 674 h 1994"/>
                <a:gd name="T72" fmla="*/ 335 w 994"/>
                <a:gd name="T73" fmla="*/ 677 h 1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4" h="1994">
                  <a:moveTo>
                    <a:pt x="39" y="27"/>
                  </a:moveTo>
                  <a:cubicBezTo>
                    <a:pt x="32" y="37"/>
                    <a:pt x="27" y="48"/>
                    <a:pt x="22" y="58"/>
                  </a:cubicBezTo>
                  <a:cubicBezTo>
                    <a:pt x="19" y="62"/>
                    <a:pt x="11" y="78"/>
                    <a:pt x="4" y="77"/>
                  </a:cubicBezTo>
                  <a:cubicBezTo>
                    <a:pt x="2" y="76"/>
                    <a:pt x="1" y="75"/>
                    <a:pt x="0" y="74"/>
                  </a:cubicBezTo>
                  <a:cubicBezTo>
                    <a:pt x="13" y="134"/>
                    <a:pt x="88" y="249"/>
                    <a:pt x="92" y="269"/>
                  </a:cubicBezTo>
                  <a:cubicBezTo>
                    <a:pt x="96" y="290"/>
                    <a:pt x="109" y="375"/>
                    <a:pt x="128" y="402"/>
                  </a:cubicBezTo>
                  <a:cubicBezTo>
                    <a:pt x="154" y="440"/>
                    <a:pt x="296" y="649"/>
                    <a:pt x="350" y="697"/>
                  </a:cubicBezTo>
                  <a:cubicBezTo>
                    <a:pt x="380" y="733"/>
                    <a:pt x="419" y="753"/>
                    <a:pt x="445" y="774"/>
                  </a:cubicBezTo>
                  <a:cubicBezTo>
                    <a:pt x="474" y="799"/>
                    <a:pt x="532" y="894"/>
                    <a:pt x="581" y="1015"/>
                  </a:cubicBezTo>
                  <a:cubicBezTo>
                    <a:pt x="629" y="1136"/>
                    <a:pt x="876" y="1729"/>
                    <a:pt x="876" y="1729"/>
                  </a:cubicBezTo>
                  <a:cubicBezTo>
                    <a:pt x="912" y="1818"/>
                    <a:pt x="946" y="1933"/>
                    <a:pt x="968" y="1994"/>
                  </a:cubicBezTo>
                  <a:cubicBezTo>
                    <a:pt x="974" y="1989"/>
                    <a:pt x="983" y="1981"/>
                    <a:pt x="994" y="1970"/>
                  </a:cubicBezTo>
                  <a:cubicBezTo>
                    <a:pt x="990" y="1951"/>
                    <a:pt x="981" y="1929"/>
                    <a:pt x="978" y="1921"/>
                  </a:cubicBezTo>
                  <a:cubicBezTo>
                    <a:pt x="963" y="1874"/>
                    <a:pt x="942" y="1828"/>
                    <a:pt x="920" y="1783"/>
                  </a:cubicBezTo>
                  <a:cubicBezTo>
                    <a:pt x="885" y="1711"/>
                    <a:pt x="845" y="1641"/>
                    <a:pt x="818" y="1565"/>
                  </a:cubicBezTo>
                  <a:cubicBezTo>
                    <a:pt x="793" y="1495"/>
                    <a:pt x="772" y="1424"/>
                    <a:pt x="743" y="1356"/>
                  </a:cubicBezTo>
                  <a:cubicBezTo>
                    <a:pt x="714" y="1287"/>
                    <a:pt x="678" y="1220"/>
                    <a:pt x="649" y="1150"/>
                  </a:cubicBezTo>
                  <a:cubicBezTo>
                    <a:pt x="622" y="1084"/>
                    <a:pt x="603" y="1015"/>
                    <a:pt x="573" y="950"/>
                  </a:cubicBezTo>
                  <a:cubicBezTo>
                    <a:pt x="507" y="806"/>
                    <a:pt x="477" y="772"/>
                    <a:pt x="394" y="723"/>
                  </a:cubicBezTo>
                  <a:cubicBezTo>
                    <a:pt x="365" y="706"/>
                    <a:pt x="343" y="684"/>
                    <a:pt x="317" y="654"/>
                  </a:cubicBezTo>
                  <a:cubicBezTo>
                    <a:pt x="221" y="531"/>
                    <a:pt x="126" y="384"/>
                    <a:pt x="123" y="370"/>
                  </a:cubicBezTo>
                  <a:cubicBezTo>
                    <a:pt x="116" y="338"/>
                    <a:pt x="111" y="305"/>
                    <a:pt x="101" y="274"/>
                  </a:cubicBezTo>
                  <a:cubicBezTo>
                    <a:pt x="91" y="246"/>
                    <a:pt x="72" y="222"/>
                    <a:pt x="60" y="195"/>
                  </a:cubicBezTo>
                  <a:cubicBezTo>
                    <a:pt x="54" y="182"/>
                    <a:pt x="50" y="168"/>
                    <a:pt x="43" y="155"/>
                  </a:cubicBezTo>
                  <a:cubicBezTo>
                    <a:pt x="36" y="143"/>
                    <a:pt x="27" y="133"/>
                    <a:pt x="31" y="119"/>
                  </a:cubicBezTo>
                  <a:cubicBezTo>
                    <a:pt x="32" y="113"/>
                    <a:pt x="48" y="90"/>
                    <a:pt x="41" y="84"/>
                  </a:cubicBezTo>
                  <a:cubicBezTo>
                    <a:pt x="33" y="76"/>
                    <a:pt x="22" y="111"/>
                    <a:pt x="20" y="115"/>
                  </a:cubicBezTo>
                  <a:cubicBezTo>
                    <a:pt x="17" y="113"/>
                    <a:pt x="15" y="104"/>
                    <a:pt x="14" y="101"/>
                  </a:cubicBezTo>
                  <a:cubicBezTo>
                    <a:pt x="13" y="95"/>
                    <a:pt x="14" y="92"/>
                    <a:pt x="16" y="86"/>
                  </a:cubicBezTo>
                  <a:cubicBezTo>
                    <a:pt x="20" y="76"/>
                    <a:pt x="25" y="66"/>
                    <a:pt x="31" y="57"/>
                  </a:cubicBezTo>
                  <a:cubicBezTo>
                    <a:pt x="36" y="48"/>
                    <a:pt x="39" y="38"/>
                    <a:pt x="45" y="29"/>
                  </a:cubicBezTo>
                  <a:cubicBezTo>
                    <a:pt x="50" y="23"/>
                    <a:pt x="69" y="9"/>
                    <a:pt x="63" y="0"/>
                  </a:cubicBezTo>
                  <a:cubicBezTo>
                    <a:pt x="55" y="9"/>
                    <a:pt x="46" y="17"/>
                    <a:pt x="39" y="27"/>
                  </a:cubicBezTo>
                  <a:close/>
                  <a:moveTo>
                    <a:pt x="335" y="677"/>
                  </a:moveTo>
                  <a:cubicBezTo>
                    <a:pt x="336" y="677"/>
                    <a:pt x="336" y="678"/>
                    <a:pt x="337" y="679"/>
                  </a:cubicBezTo>
                  <a:cubicBezTo>
                    <a:pt x="335" y="677"/>
                    <a:pt x="334" y="676"/>
                    <a:pt x="333" y="674"/>
                  </a:cubicBezTo>
                  <a:cubicBezTo>
                    <a:pt x="334" y="675"/>
                    <a:pt x="334" y="676"/>
                    <a:pt x="335" y="67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58"/>
            <p:cNvSpPr>
              <a:spLocks/>
            </p:cNvSpPr>
            <p:nvPr/>
          </p:nvSpPr>
          <p:spPr bwMode="auto">
            <a:xfrm>
              <a:off x="5307012" y="4319588"/>
              <a:ext cx="138112" cy="101600"/>
            </a:xfrm>
            <a:custGeom>
              <a:avLst/>
              <a:gdLst>
                <a:gd name="T0" fmla="*/ 1 w 131"/>
                <a:gd name="T1" fmla="*/ 41 h 96"/>
                <a:gd name="T2" fmla="*/ 63 w 131"/>
                <a:gd name="T3" fmla="*/ 48 h 96"/>
                <a:gd name="T4" fmla="*/ 113 w 131"/>
                <a:gd name="T5" fmla="*/ 0 h 96"/>
                <a:gd name="T6" fmla="*/ 124 w 131"/>
                <a:gd name="T7" fmla="*/ 35 h 96"/>
                <a:gd name="T8" fmla="*/ 131 w 131"/>
                <a:gd name="T9" fmla="*/ 57 h 96"/>
                <a:gd name="T10" fmla="*/ 76 w 131"/>
                <a:gd name="T11" fmla="*/ 57 h 96"/>
                <a:gd name="T12" fmla="*/ 24 w 131"/>
                <a:gd name="T13" fmla="*/ 96 h 96"/>
                <a:gd name="T14" fmla="*/ 8 w 131"/>
                <a:gd name="T15" fmla="*/ 74 h 96"/>
                <a:gd name="T16" fmla="*/ 1 w 131"/>
                <a:gd name="T1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96">
                  <a:moveTo>
                    <a:pt x="1" y="41"/>
                  </a:moveTo>
                  <a:cubicBezTo>
                    <a:pt x="5" y="47"/>
                    <a:pt x="43" y="57"/>
                    <a:pt x="63" y="48"/>
                  </a:cubicBezTo>
                  <a:cubicBezTo>
                    <a:pt x="74" y="43"/>
                    <a:pt x="119" y="29"/>
                    <a:pt x="113" y="0"/>
                  </a:cubicBezTo>
                  <a:cubicBezTo>
                    <a:pt x="112" y="5"/>
                    <a:pt x="121" y="25"/>
                    <a:pt x="124" y="35"/>
                  </a:cubicBezTo>
                  <a:cubicBezTo>
                    <a:pt x="126" y="43"/>
                    <a:pt x="128" y="50"/>
                    <a:pt x="131" y="57"/>
                  </a:cubicBezTo>
                  <a:cubicBezTo>
                    <a:pt x="124" y="47"/>
                    <a:pt x="85" y="53"/>
                    <a:pt x="76" y="57"/>
                  </a:cubicBezTo>
                  <a:cubicBezTo>
                    <a:pt x="62" y="62"/>
                    <a:pt x="23" y="86"/>
                    <a:pt x="24" y="96"/>
                  </a:cubicBezTo>
                  <a:cubicBezTo>
                    <a:pt x="25" y="87"/>
                    <a:pt x="12" y="81"/>
                    <a:pt x="8" y="74"/>
                  </a:cubicBezTo>
                  <a:cubicBezTo>
                    <a:pt x="3" y="66"/>
                    <a:pt x="0" y="54"/>
                    <a:pt x="1" y="41"/>
                  </a:cubicBez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59"/>
            <p:cNvSpPr>
              <a:spLocks/>
            </p:cNvSpPr>
            <p:nvPr/>
          </p:nvSpPr>
          <p:spPr bwMode="auto">
            <a:xfrm>
              <a:off x="5322887" y="4438650"/>
              <a:ext cx="127000" cy="50800"/>
            </a:xfrm>
            <a:custGeom>
              <a:avLst/>
              <a:gdLst>
                <a:gd name="T0" fmla="*/ 122 w 122"/>
                <a:gd name="T1" fmla="*/ 1 h 49"/>
                <a:gd name="T2" fmla="*/ 32 w 122"/>
                <a:gd name="T3" fmla="*/ 20 h 49"/>
                <a:gd name="T4" fmla="*/ 28 w 122"/>
                <a:gd name="T5" fmla="*/ 49 h 49"/>
                <a:gd name="T6" fmla="*/ 84 w 122"/>
                <a:gd name="T7" fmla="*/ 38 h 49"/>
                <a:gd name="T8" fmla="*/ 120 w 122"/>
                <a:gd name="T9" fmla="*/ 0 h 49"/>
                <a:gd name="T10" fmla="*/ 122 w 122"/>
                <a:gd name="T11" fmla="*/ 1 h 49"/>
              </a:gdLst>
              <a:ahLst/>
              <a:cxnLst>
                <a:cxn ang="0">
                  <a:pos x="T0" y="T1"/>
                </a:cxn>
                <a:cxn ang="0">
                  <a:pos x="T2" y="T3"/>
                </a:cxn>
                <a:cxn ang="0">
                  <a:pos x="T4" y="T5"/>
                </a:cxn>
                <a:cxn ang="0">
                  <a:pos x="T6" y="T7"/>
                </a:cxn>
                <a:cxn ang="0">
                  <a:pos x="T8" y="T9"/>
                </a:cxn>
                <a:cxn ang="0">
                  <a:pos x="T10" y="T11"/>
                </a:cxn>
              </a:cxnLst>
              <a:rect l="0" t="0" r="r" b="b"/>
              <a:pathLst>
                <a:path w="122" h="49">
                  <a:moveTo>
                    <a:pt x="122" y="1"/>
                  </a:moveTo>
                  <a:cubicBezTo>
                    <a:pt x="91" y="9"/>
                    <a:pt x="60" y="5"/>
                    <a:pt x="32" y="20"/>
                  </a:cubicBezTo>
                  <a:cubicBezTo>
                    <a:pt x="16" y="28"/>
                    <a:pt x="0" y="48"/>
                    <a:pt x="28" y="49"/>
                  </a:cubicBezTo>
                  <a:cubicBezTo>
                    <a:pt x="46" y="49"/>
                    <a:pt x="67" y="44"/>
                    <a:pt x="84" y="38"/>
                  </a:cubicBezTo>
                  <a:cubicBezTo>
                    <a:pt x="103" y="31"/>
                    <a:pt x="121" y="22"/>
                    <a:pt x="120" y="0"/>
                  </a:cubicBezTo>
                  <a:lnTo>
                    <a:pt x="122" y="1"/>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60"/>
            <p:cNvSpPr>
              <a:spLocks/>
            </p:cNvSpPr>
            <p:nvPr/>
          </p:nvSpPr>
          <p:spPr bwMode="auto">
            <a:xfrm>
              <a:off x="5370512" y="4565650"/>
              <a:ext cx="174625" cy="58738"/>
            </a:xfrm>
            <a:custGeom>
              <a:avLst/>
              <a:gdLst>
                <a:gd name="T0" fmla="*/ 160 w 166"/>
                <a:gd name="T1" fmla="*/ 50 h 56"/>
                <a:gd name="T2" fmla="*/ 83 w 166"/>
                <a:gd name="T3" fmla="*/ 17 h 56"/>
                <a:gd name="T4" fmla="*/ 52 w 166"/>
                <a:gd name="T5" fmla="*/ 27 h 56"/>
                <a:gd name="T6" fmla="*/ 17 w 166"/>
                <a:gd name="T7" fmla="*/ 46 h 56"/>
                <a:gd name="T8" fmla="*/ 1 w 166"/>
                <a:gd name="T9" fmla="*/ 44 h 56"/>
                <a:gd name="T10" fmla="*/ 30 w 166"/>
                <a:gd name="T11" fmla="*/ 14 h 56"/>
                <a:gd name="T12" fmla="*/ 70 w 166"/>
                <a:gd name="T13" fmla="*/ 6 h 56"/>
                <a:gd name="T14" fmla="*/ 104 w 166"/>
                <a:gd name="T15" fmla="*/ 1 h 56"/>
                <a:gd name="T16" fmla="*/ 166 w 166"/>
                <a:gd name="T17" fmla="*/ 53 h 56"/>
                <a:gd name="T18" fmla="*/ 160 w 166"/>
                <a:gd name="T19" fmla="*/ 5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56">
                  <a:moveTo>
                    <a:pt x="160" y="50"/>
                  </a:moveTo>
                  <a:cubicBezTo>
                    <a:pt x="132" y="22"/>
                    <a:pt x="112" y="13"/>
                    <a:pt x="83" y="17"/>
                  </a:cubicBezTo>
                  <a:cubicBezTo>
                    <a:pt x="73" y="18"/>
                    <a:pt x="62" y="24"/>
                    <a:pt x="52" y="27"/>
                  </a:cubicBezTo>
                  <a:cubicBezTo>
                    <a:pt x="39" y="31"/>
                    <a:pt x="29" y="40"/>
                    <a:pt x="17" y="46"/>
                  </a:cubicBezTo>
                  <a:cubicBezTo>
                    <a:pt x="10" y="51"/>
                    <a:pt x="0" y="56"/>
                    <a:pt x="1" y="44"/>
                  </a:cubicBezTo>
                  <a:cubicBezTo>
                    <a:pt x="3" y="31"/>
                    <a:pt x="20" y="18"/>
                    <a:pt x="30" y="14"/>
                  </a:cubicBezTo>
                  <a:cubicBezTo>
                    <a:pt x="43" y="8"/>
                    <a:pt x="56" y="8"/>
                    <a:pt x="70" y="6"/>
                  </a:cubicBezTo>
                  <a:cubicBezTo>
                    <a:pt x="81" y="4"/>
                    <a:pt x="92" y="0"/>
                    <a:pt x="104" y="1"/>
                  </a:cubicBezTo>
                  <a:cubicBezTo>
                    <a:pt x="130" y="3"/>
                    <a:pt x="154" y="31"/>
                    <a:pt x="166" y="53"/>
                  </a:cubicBezTo>
                  <a:lnTo>
                    <a:pt x="160" y="50"/>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1"/>
            <p:cNvSpPr>
              <a:spLocks/>
            </p:cNvSpPr>
            <p:nvPr/>
          </p:nvSpPr>
          <p:spPr bwMode="auto">
            <a:xfrm>
              <a:off x="5461000" y="4670425"/>
              <a:ext cx="93662" cy="36513"/>
            </a:xfrm>
            <a:custGeom>
              <a:avLst/>
              <a:gdLst>
                <a:gd name="T0" fmla="*/ 51 w 89"/>
                <a:gd name="T1" fmla="*/ 3 h 36"/>
                <a:gd name="T2" fmla="*/ 0 w 89"/>
                <a:gd name="T3" fmla="*/ 18 h 36"/>
                <a:gd name="T4" fmla="*/ 56 w 89"/>
                <a:gd name="T5" fmla="*/ 9 h 36"/>
                <a:gd name="T6" fmla="*/ 81 w 89"/>
                <a:gd name="T7" fmla="*/ 3 h 36"/>
                <a:gd name="T8" fmla="*/ 51 w 89"/>
                <a:gd name="T9" fmla="*/ 3 h 36"/>
              </a:gdLst>
              <a:ahLst/>
              <a:cxnLst>
                <a:cxn ang="0">
                  <a:pos x="T0" y="T1"/>
                </a:cxn>
                <a:cxn ang="0">
                  <a:pos x="T2" y="T3"/>
                </a:cxn>
                <a:cxn ang="0">
                  <a:pos x="T4" y="T5"/>
                </a:cxn>
                <a:cxn ang="0">
                  <a:pos x="T6" y="T7"/>
                </a:cxn>
                <a:cxn ang="0">
                  <a:pos x="T8" y="T9"/>
                </a:cxn>
              </a:cxnLst>
              <a:rect l="0" t="0" r="r" b="b"/>
              <a:pathLst>
                <a:path w="89" h="36">
                  <a:moveTo>
                    <a:pt x="51" y="3"/>
                  </a:moveTo>
                  <a:cubicBezTo>
                    <a:pt x="36" y="6"/>
                    <a:pt x="8" y="4"/>
                    <a:pt x="0" y="18"/>
                  </a:cubicBezTo>
                  <a:cubicBezTo>
                    <a:pt x="8" y="36"/>
                    <a:pt x="45" y="11"/>
                    <a:pt x="56" y="9"/>
                  </a:cubicBezTo>
                  <a:cubicBezTo>
                    <a:pt x="64" y="7"/>
                    <a:pt x="72" y="4"/>
                    <a:pt x="81" y="3"/>
                  </a:cubicBezTo>
                  <a:cubicBezTo>
                    <a:pt x="89" y="3"/>
                    <a:pt x="66" y="0"/>
                    <a:pt x="51" y="3"/>
                  </a:cubicBez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62"/>
            <p:cNvSpPr>
              <a:spLocks/>
            </p:cNvSpPr>
            <p:nvPr/>
          </p:nvSpPr>
          <p:spPr bwMode="auto">
            <a:xfrm>
              <a:off x="5421312" y="4635500"/>
              <a:ext cx="92075" cy="36513"/>
            </a:xfrm>
            <a:custGeom>
              <a:avLst/>
              <a:gdLst>
                <a:gd name="T0" fmla="*/ 86 w 87"/>
                <a:gd name="T1" fmla="*/ 0 h 35"/>
                <a:gd name="T2" fmla="*/ 40 w 87"/>
                <a:gd name="T3" fmla="*/ 14 h 35"/>
                <a:gd name="T4" fmla="*/ 0 w 87"/>
                <a:gd name="T5" fmla="*/ 22 h 35"/>
                <a:gd name="T6" fmla="*/ 45 w 87"/>
                <a:gd name="T7" fmla="*/ 8 h 35"/>
                <a:gd name="T8" fmla="*/ 87 w 87"/>
                <a:gd name="T9" fmla="*/ 2 h 35"/>
                <a:gd name="T10" fmla="*/ 86 w 87"/>
                <a:gd name="T11" fmla="*/ 0 h 35"/>
              </a:gdLst>
              <a:ahLst/>
              <a:cxnLst>
                <a:cxn ang="0">
                  <a:pos x="T0" y="T1"/>
                </a:cxn>
                <a:cxn ang="0">
                  <a:pos x="T2" y="T3"/>
                </a:cxn>
                <a:cxn ang="0">
                  <a:pos x="T4" y="T5"/>
                </a:cxn>
                <a:cxn ang="0">
                  <a:pos x="T6" y="T7"/>
                </a:cxn>
                <a:cxn ang="0">
                  <a:pos x="T8" y="T9"/>
                </a:cxn>
                <a:cxn ang="0">
                  <a:pos x="T10" y="T11"/>
                </a:cxn>
              </a:cxnLst>
              <a:rect l="0" t="0" r="r" b="b"/>
              <a:pathLst>
                <a:path w="87" h="35">
                  <a:moveTo>
                    <a:pt x="86" y="0"/>
                  </a:moveTo>
                  <a:cubicBezTo>
                    <a:pt x="70" y="5"/>
                    <a:pt x="56" y="9"/>
                    <a:pt x="40" y="14"/>
                  </a:cubicBezTo>
                  <a:cubicBezTo>
                    <a:pt x="32" y="16"/>
                    <a:pt x="6" y="35"/>
                    <a:pt x="0" y="22"/>
                  </a:cubicBezTo>
                  <a:cubicBezTo>
                    <a:pt x="7" y="10"/>
                    <a:pt x="32" y="10"/>
                    <a:pt x="45" y="8"/>
                  </a:cubicBezTo>
                  <a:cubicBezTo>
                    <a:pt x="59" y="6"/>
                    <a:pt x="74" y="3"/>
                    <a:pt x="87" y="2"/>
                  </a:cubicBezTo>
                  <a:lnTo>
                    <a:pt x="86" y="0"/>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63"/>
            <p:cNvSpPr>
              <a:spLocks/>
            </p:cNvSpPr>
            <p:nvPr/>
          </p:nvSpPr>
          <p:spPr bwMode="auto">
            <a:xfrm>
              <a:off x="5429250" y="4605338"/>
              <a:ext cx="63500" cy="28575"/>
            </a:xfrm>
            <a:custGeom>
              <a:avLst/>
              <a:gdLst>
                <a:gd name="T0" fmla="*/ 60 w 61"/>
                <a:gd name="T1" fmla="*/ 20 h 27"/>
                <a:gd name="T2" fmla="*/ 22 w 61"/>
                <a:gd name="T3" fmla="*/ 21 h 27"/>
                <a:gd name="T4" fmla="*/ 0 w 61"/>
                <a:gd name="T5" fmla="*/ 21 h 27"/>
                <a:gd name="T6" fmla="*/ 61 w 61"/>
                <a:gd name="T7" fmla="*/ 21 h 27"/>
                <a:gd name="T8" fmla="*/ 60 w 61"/>
                <a:gd name="T9" fmla="*/ 20 h 27"/>
              </a:gdLst>
              <a:ahLst/>
              <a:cxnLst>
                <a:cxn ang="0">
                  <a:pos x="T0" y="T1"/>
                </a:cxn>
                <a:cxn ang="0">
                  <a:pos x="T2" y="T3"/>
                </a:cxn>
                <a:cxn ang="0">
                  <a:pos x="T4" y="T5"/>
                </a:cxn>
                <a:cxn ang="0">
                  <a:pos x="T6" y="T7"/>
                </a:cxn>
                <a:cxn ang="0">
                  <a:pos x="T8" y="T9"/>
                </a:cxn>
              </a:cxnLst>
              <a:rect l="0" t="0" r="r" b="b"/>
              <a:pathLst>
                <a:path w="61" h="27">
                  <a:moveTo>
                    <a:pt x="60" y="20"/>
                  </a:moveTo>
                  <a:cubicBezTo>
                    <a:pt x="53" y="26"/>
                    <a:pt x="31" y="20"/>
                    <a:pt x="22" y="21"/>
                  </a:cubicBezTo>
                  <a:cubicBezTo>
                    <a:pt x="16" y="22"/>
                    <a:pt x="5" y="27"/>
                    <a:pt x="0" y="21"/>
                  </a:cubicBezTo>
                  <a:cubicBezTo>
                    <a:pt x="14" y="0"/>
                    <a:pt x="44" y="16"/>
                    <a:pt x="61" y="21"/>
                  </a:cubicBezTo>
                  <a:lnTo>
                    <a:pt x="60" y="20"/>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64"/>
            <p:cNvSpPr>
              <a:spLocks/>
            </p:cNvSpPr>
            <p:nvPr/>
          </p:nvSpPr>
          <p:spPr bwMode="auto">
            <a:xfrm>
              <a:off x="5270500" y="4160838"/>
              <a:ext cx="153987" cy="212725"/>
            </a:xfrm>
            <a:custGeom>
              <a:avLst/>
              <a:gdLst>
                <a:gd name="T0" fmla="*/ 132 w 147"/>
                <a:gd name="T1" fmla="*/ 109 h 204"/>
                <a:gd name="T2" fmla="*/ 126 w 147"/>
                <a:gd name="T3" fmla="*/ 179 h 204"/>
                <a:gd name="T4" fmla="*/ 36 w 147"/>
                <a:gd name="T5" fmla="*/ 182 h 204"/>
                <a:gd name="T6" fmla="*/ 2 w 147"/>
                <a:gd name="T7" fmla="*/ 73 h 204"/>
                <a:gd name="T8" fmla="*/ 56 w 147"/>
                <a:gd name="T9" fmla="*/ 7 h 204"/>
                <a:gd name="T10" fmla="*/ 132 w 147"/>
                <a:gd name="T11" fmla="*/ 109 h 204"/>
              </a:gdLst>
              <a:ahLst/>
              <a:cxnLst>
                <a:cxn ang="0">
                  <a:pos x="T0" y="T1"/>
                </a:cxn>
                <a:cxn ang="0">
                  <a:pos x="T2" y="T3"/>
                </a:cxn>
                <a:cxn ang="0">
                  <a:pos x="T4" y="T5"/>
                </a:cxn>
                <a:cxn ang="0">
                  <a:pos x="T6" y="T7"/>
                </a:cxn>
                <a:cxn ang="0">
                  <a:pos x="T8" y="T9"/>
                </a:cxn>
                <a:cxn ang="0">
                  <a:pos x="T10" y="T11"/>
                </a:cxn>
              </a:cxnLst>
              <a:rect l="0" t="0" r="r" b="b"/>
              <a:pathLst>
                <a:path w="147" h="204">
                  <a:moveTo>
                    <a:pt x="132" y="109"/>
                  </a:moveTo>
                  <a:cubicBezTo>
                    <a:pt x="139" y="135"/>
                    <a:pt x="147" y="162"/>
                    <a:pt x="126" y="179"/>
                  </a:cubicBezTo>
                  <a:cubicBezTo>
                    <a:pt x="105" y="196"/>
                    <a:pt x="57" y="204"/>
                    <a:pt x="36" y="182"/>
                  </a:cubicBezTo>
                  <a:cubicBezTo>
                    <a:pt x="18" y="163"/>
                    <a:pt x="4" y="102"/>
                    <a:pt x="2" y="73"/>
                  </a:cubicBezTo>
                  <a:cubicBezTo>
                    <a:pt x="0" y="42"/>
                    <a:pt x="17" y="12"/>
                    <a:pt x="56" y="7"/>
                  </a:cubicBezTo>
                  <a:cubicBezTo>
                    <a:pt x="107" y="0"/>
                    <a:pt x="125" y="84"/>
                    <a:pt x="132" y="109"/>
                  </a:cubicBezTo>
                  <a:close/>
                </a:path>
              </a:pathLst>
            </a:custGeom>
            <a:solidFill>
              <a:srgbClr val="FFDC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65"/>
            <p:cNvSpPr>
              <a:spLocks/>
            </p:cNvSpPr>
            <p:nvPr/>
          </p:nvSpPr>
          <p:spPr bwMode="auto">
            <a:xfrm>
              <a:off x="5280025" y="4232275"/>
              <a:ext cx="141287" cy="141288"/>
            </a:xfrm>
            <a:custGeom>
              <a:avLst/>
              <a:gdLst>
                <a:gd name="T0" fmla="*/ 124 w 135"/>
                <a:gd name="T1" fmla="*/ 82 h 136"/>
                <a:gd name="T2" fmla="*/ 81 w 135"/>
                <a:gd name="T3" fmla="*/ 116 h 136"/>
                <a:gd name="T4" fmla="*/ 29 w 135"/>
                <a:gd name="T5" fmla="*/ 102 h 136"/>
                <a:gd name="T6" fmla="*/ 2 w 135"/>
                <a:gd name="T7" fmla="*/ 0 h 136"/>
                <a:gd name="T8" fmla="*/ 2 w 135"/>
                <a:gd name="T9" fmla="*/ 24 h 136"/>
                <a:gd name="T10" fmla="*/ 31 w 135"/>
                <a:gd name="T11" fmla="*/ 114 h 136"/>
                <a:gd name="T12" fmla="*/ 117 w 135"/>
                <a:gd name="T13" fmla="*/ 111 h 136"/>
                <a:gd name="T14" fmla="*/ 125 w 135"/>
                <a:gd name="T15" fmla="*/ 58 h 136"/>
                <a:gd name="T16" fmla="*/ 124 w 135"/>
                <a:gd name="T17" fmla="*/ 8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136">
                  <a:moveTo>
                    <a:pt x="124" y="82"/>
                  </a:moveTo>
                  <a:cubicBezTo>
                    <a:pt x="120" y="105"/>
                    <a:pt x="102" y="114"/>
                    <a:pt x="81" y="116"/>
                  </a:cubicBezTo>
                  <a:cubicBezTo>
                    <a:pt x="62" y="118"/>
                    <a:pt x="38" y="122"/>
                    <a:pt x="29" y="102"/>
                  </a:cubicBezTo>
                  <a:cubicBezTo>
                    <a:pt x="19" y="78"/>
                    <a:pt x="0" y="24"/>
                    <a:pt x="2" y="0"/>
                  </a:cubicBezTo>
                  <a:cubicBezTo>
                    <a:pt x="1" y="3"/>
                    <a:pt x="2" y="21"/>
                    <a:pt x="2" y="24"/>
                  </a:cubicBezTo>
                  <a:cubicBezTo>
                    <a:pt x="7" y="46"/>
                    <a:pt x="13" y="95"/>
                    <a:pt x="31" y="114"/>
                  </a:cubicBezTo>
                  <a:cubicBezTo>
                    <a:pt x="52" y="136"/>
                    <a:pt x="96" y="128"/>
                    <a:pt x="117" y="111"/>
                  </a:cubicBezTo>
                  <a:cubicBezTo>
                    <a:pt x="135" y="97"/>
                    <a:pt x="131" y="79"/>
                    <a:pt x="125" y="58"/>
                  </a:cubicBezTo>
                  <a:cubicBezTo>
                    <a:pt x="126" y="66"/>
                    <a:pt x="126" y="74"/>
                    <a:pt x="124" y="82"/>
                  </a:cubicBezTo>
                  <a:close/>
                </a:path>
              </a:pathLst>
            </a:custGeom>
            <a:solidFill>
              <a:srgbClr val="FDD4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6"/>
            <p:cNvSpPr>
              <a:spLocks/>
            </p:cNvSpPr>
            <p:nvPr/>
          </p:nvSpPr>
          <p:spPr bwMode="auto">
            <a:xfrm>
              <a:off x="5294312" y="4240213"/>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DD4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67"/>
            <p:cNvSpPr>
              <a:spLocks/>
            </p:cNvSpPr>
            <p:nvPr/>
          </p:nvSpPr>
          <p:spPr bwMode="auto">
            <a:xfrm>
              <a:off x="5270500" y="4162425"/>
              <a:ext cx="115887" cy="185738"/>
            </a:xfrm>
            <a:custGeom>
              <a:avLst/>
              <a:gdLst>
                <a:gd name="T0" fmla="*/ 55 w 110"/>
                <a:gd name="T1" fmla="*/ 27 h 178"/>
                <a:gd name="T2" fmla="*/ 8 w 110"/>
                <a:gd name="T3" fmla="*/ 75 h 178"/>
                <a:gd name="T4" fmla="*/ 32 w 110"/>
                <a:gd name="T5" fmla="*/ 178 h 178"/>
                <a:gd name="T6" fmla="*/ 3 w 110"/>
                <a:gd name="T7" fmla="*/ 74 h 178"/>
                <a:gd name="T8" fmla="*/ 50 w 110"/>
                <a:gd name="T9" fmla="*/ 8 h 178"/>
                <a:gd name="T10" fmla="*/ 110 w 110"/>
                <a:gd name="T11" fmla="*/ 50 h 178"/>
                <a:gd name="T12" fmla="*/ 55 w 110"/>
                <a:gd name="T13" fmla="*/ 27 h 178"/>
              </a:gdLst>
              <a:ahLst/>
              <a:cxnLst>
                <a:cxn ang="0">
                  <a:pos x="T0" y="T1"/>
                </a:cxn>
                <a:cxn ang="0">
                  <a:pos x="T2" y="T3"/>
                </a:cxn>
                <a:cxn ang="0">
                  <a:pos x="T4" y="T5"/>
                </a:cxn>
                <a:cxn ang="0">
                  <a:pos x="T6" y="T7"/>
                </a:cxn>
                <a:cxn ang="0">
                  <a:pos x="T8" y="T9"/>
                </a:cxn>
                <a:cxn ang="0">
                  <a:pos x="T10" y="T11"/>
                </a:cxn>
                <a:cxn ang="0">
                  <a:pos x="T12" y="T13"/>
                </a:cxn>
              </a:cxnLst>
              <a:rect l="0" t="0" r="r" b="b"/>
              <a:pathLst>
                <a:path w="110" h="178">
                  <a:moveTo>
                    <a:pt x="55" y="27"/>
                  </a:moveTo>
                  <a:cubicBezTo>
                    <a:pt x="29" y="34"/>
                    <a:pt x="7" y="44"/>
                    <a:pt x="8" y="75"/>
                  </a:cubicBezTo>
                  <a:cubicBezTo>
                    <a:pt x="8" y="98"/>
                    <a:pt x="20" y="156"/>
                    <a:pt x="32" y="178"/>
                  </a:cubicBezTo>
                  <a:cubicBezTo>
                    <a:pt x="17" y="157"/>
                    <a:pt x="7" y="105"/>
                    <a:pt x="3" y="74"/>
                  </a:cubicBezTo>
                  <a:cubicBezTo>
                    <a:pt x="0" y="48"/>
                    <a:pt x="7" y="18"/>
                    <a:pt x="50" y="8"/>
                  </a:cubicBezTo>
                  <a:cubicBezTo>
                    <a:pt x="83" y="0"/>
                    <a:pt x="104" y="36"/>
                    <a:pt x="110" y="50"/>
                  </a:cubicBezTo>
                  <a:cubicBezTo>
                    <a:pt x="102" y="39"/>
                    <a:pt x="81" y="19"/>
                    <a:pt x="55" y="27"/>
                  </a:cubicBezTo>
                  <a:close/>
                </a:path>
              </a:pathLst>
            </a:custGeom>
            <a:solidFill>
              <a:srgbClr val="FFF3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68"/>
            <p:cNvSpPr>
              <a:spLocks/>
            </p:cNvSpPr>
            <p:nvPr/>
          </p:nvSpPr>
          <p:spPr bwMode="auto">
            <a:xfrm>
              <a:off x="5270500" y="4162425"/>
              <a:ext cx="115887" cy="109538"/>
            </a:xfrm>
            <a:custGeom>
              <a:avLst/>
              <a:gdLst>
                <a:gd name="T0" fmla="*/ 50 w 110"/>
                <a:gd name="T1" fmla="*/ 17 h 105"/>
                <a:gd name="T2" fmla="*/ 5 w 110"/>
                <a:gd name="T3" fmla="*/ 72 h 105"/>
                <a:gd name="T4" fmla="*/ 3 w 110"/>
                <a:gd name="T5" fmla="*/ 74 h 105"/>
                <a:gd name="T6" fmla="*/ 50 w 110"/>
                <a:gd name="T7" fmla="*/ 8 h 105"/>
                <a:gd name="T8" fmla="*/ 110 w 110"/>
                <a:gd name="T9" fmla="*/ 50 h 105"/>
                <a:gd name="T10" fmla="*/ 50 w 110"/>
                <a:gd name="T11" fmla="*/ 17 h 105"/>
              </a:gdLst>
              <a:ahLst/>
              <a:cxnLst>
                <a:cxn ang="0">
                  <a:pos x="T0" y="T1"/>
                </a:cxn>
                <a:cxn ang="0">
                  <a:pos x="T2" y="T3"/>
                </a:cxn>
                <a:cxn ang="0">
                  <a:pos x="T4" y="T5"/>
                </a:cxn>
                <a:cxn ang="0">
                  <a:pos x="T6" y="T7"/>
                </a:cxn>
                <a:cxn ang="0">
                  <a:pos x="T8" y="T9"/>
                </a:cxn>
                <a:cxn ang="0">
                  <a:pos x="T10" y="T11"/>
                </a:cxn>
              </a:cxnLst>
              <a:rect l="0" t="0" r="r" b="b"/>
              <a:pathLst>
                <a:path w="110" h="105">
                  <a:moveTo>
                    <a:pt x="50" y="17"/>
                  </a:moveTo>
                  <a:cubicBezTo>
                    <a:pt x="24" y="25"/>
                    <a:pt x="4" y="40"/>
                    <a:pt x="5" y="72"/>
                  </a:cubicBezTo>
                  <a:cubicBezTo>
                    <a:pt x="6" y="95"/>
                    <a:pt x="7" y="105"/>
                    <a:pt x="3" y="74"/>
                  </a:cubicBezTo>
                  <a:cubicBezTo>
                    <a:pt x="0" y="48"/>
                    <a:pt x="7" y="18"/>
                    <a:pt x="50" y="8"/>
                  </a:cubicBezTo>
                  <a:cubicBezTo>
                    <a:pt x="83" y="0"/>
                    <a:pt x="104" y="36"/>
                    <a:pt x="110" y="50"/>
                  </a:cubicBezTo>
                  <a:cubicBezTo>
                    <a:pt x="102" y="39"/>
                    <a:pt x="76" y="10"/>
                    <a:pt x="50" y="17"/>
                  </a:cubicBezTo>
                  <a:close/>
                </a:path>
              </a:pathLst>
            </a:custGeom>
            <a:solidFill>
              <a:srgbClr val="FF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69"/>
            <p:cNvSpPr>
              <a:spLocks/>
            </p:cNvSpPr>
            <p:nvPr/>
          </p:nvSpPr>
          <p:spPr bwMode="auto">
            <a:xfrm>
              <a:off x="5303837" y="4214813"/>
              <a:ext cx="123825" cy="163513"/>
            </a:xfrm>
            <a:custGeom>
              <a:avLst/>
              <a:gdLst>
                <a:gd name="T0" fmla="*/ 3 w 117"/>
                <a:gd name="T1" fmla="*/ 131 h 157"/>
                <a:gd name="T2" fmla="*/ 93 w 117"/>
                <a:gd name="T3" fmla="*/ 128 h 157"/>
                <a:gd name="T4" fmla="*/ 98 w 117"/>
                <a:gd name="T5" fmla="*/ 62 h 157"/>
                <a:gd name="T6" fmla="*/ 78 w 117"/>
                <a:gd name="T7" fmla="*/ 0 h 157"/>
                <a:gd name="T8" fmla="*/ 101 w 117"/>
                <a:gd name="T9" fmla="*/ 66 h 157"/>
                <a:gd name="T10" fmla="*/ 96 w 117"/>
                <a:gd name="T11" fmla="*/ 132 h 157"/>
                <a:gd name="T12" fmla="*/ 6 w 117"/>
                <a:gd name="T13" fmla="*/ 135 h 157"/>
                <a:gd name="T14" fmla="*/ 0 w 117"/>
                <a:gd name="T15" fmla="*/ 128 h 157"/>
                <a:gd name="T16" fmla="*/ 3 w 117"/>
                <a:gd name="T17" fmla="*/ 13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57">
                  <a:moveTo>
                    <a:pt x="3" y="131"/>
                  </a:moveTo>
                  <a:cubicBezTo>
                    <a:pt x="24" y="153"/>
                    <a:pt x="72" y="145"/>
                    <a:pt x="93" y="128"/>
                  </a:cubicBezTo>
                  <a:cubicBezTo>
                    <a:pt x="114" y="111"/>
                    <a:pt x="105" y="88"/>
                    <a:pt x="98" y="62"/>
                  </a:cubicBezTo>
                  <a:cubicBezTo>
                    <a:pt x="94" y="47"/>
                    <a:pt x="87" y="20"/>
                    <a:pt x="78" y="0"/>
                  </a:cubicBezTo>
                  <a:cubicBezTo>
                    <a:pt x="89" y="20"/>
                    <a:pt x="97" y="51"/>
                    <a:pt x="101" y="66"/>
                  </a:cubicBezTo>
                  <a:cubicBezTo>
                    <a:pt x="108" y="93"/>
                    <a:pt x="117" y="115"/>
                    <a:pt x="96" y="132"/>
                  </a:cubicBezTo>
                  <a:cubicBezTo>
                    <a:pt x="75" y="149"/>
                    <a:pt x="27" y="157"/>
                    <a:pt x="6" y="135"/>
                  </a:cubicBezTo>
                  <a:cubicBezTo>
                    <a:pt x="4" y="133"/>
                    <a:pt x="2" y="131"/>
                    <a:pt x="0" y="128"/>
                  </a:cubicBezTo>
                  <a:cubicBezTo>
                    <a:pt x="1" y="129"/>
                    <a:pt x="2" y="130"/>
                    <a:pt x="3" y="131"/>
                  </a:cubicBezTo>
                  <a:close/>
                </a:path>
              </a:pathLst>
            </a:custGeom>
            <a:solidFill>
              <a:srgbClr val="FFEB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70"/>
            <p:cNvSpPr>
              <a:spLocks/>
            </p:cNvSpPr>
            <p:nvPr/>
          </p:nvSpPr>
          <p:spPr bwMode="auto">
            <a:xfrm>
              <a:off x="5349875" y="4208463"/>
              <a:ext cx="60325" cy="128588"/>
            </a:xfrm>
            <a:custGeom>
              <a:avLst/>
              <a:gdLst>
                <a:gd name="T0" fmla="*/ 39 w 58"/>
                <a:gd name="T1" fmla="*/ 119 h 124"/>
                <a:gd name="T2" fmla="*/ 9 w 58"/>
                <a:gd name="T3" fmla="*/ 74 h 124"/>
                <a:gd name="T4" fmla="*/ 4 w 58"/>
                <a:gd name="T5" fmla="*/ 0 h 124"/>
                <a:gd name="T6" fmla="*/ 46 w 58"/>
                <a:gd name="T7" fmla="*/ 78 h 124"/>
                <a:gd name="T8" fmla="*/ 39 w 58"/>
                <a:gd name="T9" fmla="*/ 119 h 124"/>
              </a:gdLst>
              <a:ahLst/>
              <a:cxnLst>
                <a:cxn ang="0">
                  <a:pos x="T0" y="T1"/>
                </a:cxn>
                <a:cxn ang="0">
                  <a:pos x="T2" y="T3"/>
                </a:cxn>
                <a:cxn ang="0">
                  <a:pos x="T4" y="T5"/>
                </a:cxn>
                <a:cxn ang="0">
                  <a:pos x="T6" y="T7"/>
                </a:cxn>
                <a:cxn ang="0">
                  <a:pos x="T8" y="T9"/>
                </a:cxn>
              </a:cxnLst>
              <a:rect l="0" t="0" r="r" b="b"/>
              <a:pathLst>
                <a:path w="58" h="124">
                  <a:moveTo>
                    <a:pt x="39" y="119"/>
                  </a:moveTo>
                  <a:cubicBezTo>
                    <a:pt x="22" y="115"/>
                    <a:pt x="12" y="90"/>
                    <a:pt x="9" y="74"/>
                  </a:cubicBezTo>
                  <a:cubicBezTo>
                    <a:pt x="6" y="56"/>
                    <a:pt x="0" y="16"/>
                    <a:pt x="4" y="0"/>
                  </a:cubicBezTo>
                  <a:cubicBezTo>
                    <a:pt x="23" y="2"/>
                    <a:pt x="43" y="60"/>
                    <a:pt x="46" y="78"/>
                  </a:cubicBezTo>
                  <a:cubicBezTo>
                    <a:pt x="48" y="90"/>
                    <a:pt x="58" y="124"/>
                    <a:pt x="39" y="119"/>
                  </a:cubicBezTo>
                  <a:close/>
                </a:path>
              </a:pathLst>
            </a:custGeom>
            <a:solidFill>
              <a:srgbClr val="FFE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71"/>
            <p:cNvSpPr>
              <a:spLocks/>
            </p:cNvSpPr>
            <p:nvPr/>
          </p:nvSpPr>
          <p:spPr bwMode="auto">
            <a:xfrm>
              <a:off x="5353050" y="4208463"/>
              <a:ext cx="47625" cy="122238"/>
            </a:xfrm>
            <a:custGeom>
              <a:avLst/>
              <a:gdLst>
                <a:gd name="T0" fmla="*/ 31 w 44"/>
                <a:gd name="T1" fmla="*/ 98 h 117"/>
                <a:gd name="T2" fmla="*/ 0 w 44"/>
                <a:gd name="T3" fmla="*/ 0 h 117"/>
                <a:gd name="T4" fmla="*/ 42 w 44"/>
                <a:gd name="T5" fmla="*/ 78 h 117"/>
                <a:gd name="T6" fmla="*/ 31 w 44"/>
                <a:gd name="T7" fmla="*/ 98 h 117"/>
              </a:gdLst>
              <a:ahLst/>
              <a:cxnLst>
                <a:cxn ang="0">
                  <a:pos x="T0" y="T1"/>
                </a:cxn>
                <a:cxn ang="0">
                  <a:pos x="T2" y="T3"/>
                </a:cxn>
                <a:cxn ang="0">
                  <a:pos x="T4" y="T5"/>
                </a:cxn>
                <a:cxn ang="0">
                  <a:pos x="T6" y="T7"/>
                </a:cxn>
              </a:cxnLst>
              <a:rect l="0" t="0" r="r" b="b"/>
              <a:pathLst>
                <a:path w="44" h="117">
                  <a:moveTo>
                    <a:pt x="31" y="98"/>
                  </a:moveTo>
                  <a:cubicBezTo>
                    <a:pt x="20" y="70"/>
                    <a:pt x="20" y="25"/>
                    <a:pt x="0" y="0"/>
                  </a:cubicBezTo>
                  <a:cubicBezTo>
                    <a:pt x="19" y="2"/>
                    <a:pt x="39" y="60"/>
                    <a:pt x="42" y="78"/>
                  </a:cubicBezTo>
                  <a:cubicBezTo>
                    <a:pt x="44" y="90"/>
                    <a:pt x="39" y="117"/>
                    <a:pt x="31" y="98"/>
                  </a:cubicBezTo>
                  <a:close/>
                </a:path>
              </a:pathLst>
            </a:custGeom>
            <a:solidFill>
              <a:srgbClr val="FFEE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72"/>
            <p:cNvSpPr>
              <a:spLocks/>
            </p:cNvSpPr>
            <p:nvPr/>
          </p:nvSpPr>
          <p:spPr bwMode="auto">
            <a:xfrm>
              <a:off x="5297487" y="4854575"/>
              <a:ext cx="76200" cy="182563"/>
            </a:xfrm>
            <a:custGeom>
              <a:avLst/>
              <a:gdLst>
                <a:gd name="T0" fmla="*/ 70 w 72"/>
                <a:gd name="T1" fmla="*/ 102 h 175"/>
                <a:gd name="T2" fmla="*/ 23 w 72"/>
                <a:gd name="T3" fmla="*/ 175 h 175"/>
                <a:gd name="T4" fmla="*/ 4 w 72"/>
                <a:gd name="T5" fmla="*/ 83 h 175"/>
                <a:gd name="T6" fmla="*/ 24 w 72"/>
                <a:gd name="T7" fmla="*/ 15 h 175"/>
                <a:gd name="T8" fmla="*/ 62 w 72"/>
                <a:gd name="T9" fmla="*/ 8 h 175"/>
                <a:gd name="T10" fmla="*/ 70 w 72"/>
                <a:gd name="T11" fmla="*/ 102 h 175"/>
              </a:gdLst>
              <a:ahLst/>
              <a:cxnLst>
                <a:cxn ang="0">
                  <a:pos x="T0" y="T1"/>
                </a:cxn>
                <a:cxn ang="0">
                  <a:pos x="T2" y="T3"/>
                </a:cxn>
                <a:cxn ang="0">
                  <a:pos x="T4" y="T5"/>
                </a:cxn>
                <a:cxn ang="0">
                  <a:pos x="T6" y="T7"/>
                </a:cxn>
                <a:cxn ang="0">
                  <a:pos x="T8" y="T9"/>
                </a:cxn>
                <a:cxn ang="0">
                  <a:pos x="T10" y="T11"/>
                </a:cxn>
              </a:cxnLst>
              <a:rect l="0" t="0" r="r" b="b"/>
              <a:pathLst>
                <a:path w="72" h="175">
                  <a:moveTo>
                    <a:pt x="70" y="102"/>
                  </a:moveTo>
                  <a:cubicBezTo>
                    <a:pt x="67" y="128"/>
                    <a:pt x="25" y="151"/>
                    <a:pt x="23" y="175"/>
                  </a:cubicBezTo>
                  <a:cubicBezTo>
                    <a:pt x="17" y="164"/>
                    <a:pt x="7" y="99"/>
                    <a:pt x="4" y="83"/>
                  </a:cubicBezTo>
                  <a:cubicBezTo>
                    <a:pt x="0" y="57"/>
                    <a:pt x="6" y="28"/>
                    <a:pt x="24" y="15"/>
                  </a:cubicBezTo>
                  <a:cubicBezTo>
                    <a:pt x="30" y="11"/>
                    <a:pt x="52" y="0"/>
                    <a:pt x="62" y="8"/>
                  </a:cubicBezTo>
                  <a:cubicBezTo>
                    <a:pt x="69" y="14"/>
                    <a:pt x="72" y="83"/>
                    <a:pt x="70" y="102"/>
                  </a:cubicBezTo>
                  <a:close/>
                </a:path>
              </a:pathLst>
            </a:custGeom>
            <a:solidFill>
              <a:srgbClr val="FFDC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73"/>
            <p:cNvSpPr>
              <a:spLocks/>
            </p:cNvSpPr>
            <p:nvPr/>
          </p:nvSpPr>
          <p:spPr bwMode="auto">
            <a:xfrm>
              <a:off x="5300662" y="4859338"/>
              <a:ext cx="73025" cy="177800"/>
            </a:xfrm>
            <a:custGeom>
              <a:avLst/>
              <a:gdLst>
                <a:gd name="T0" fmla="*/ 50 w 70"/>
                <a:gd name="T1" fmla="*/ 0 h 170"/>
                <a:gd name="T2" fmla="*/ 22 w 70"/>
                <a:gd name="T3" fmla="*/ 10 h 170"/>
                <a:gd name="T4" fmla="*/ 6 w 70"/>
                <a:gd name="T5" fmla="*/ 32 h 170"/>
                <a:gd name="T6" fmla="*/ 6 w 70"/>
                <a:gd name="T7" fmla="*/ 32 h 170"/>
                <a:gd name="T8" fmla="*/ 2 w 70"/>
                <a:gd name="T9" fmla="*/ 49 h 170"/>
                <a:gd name="T10" fmla="*/ 2 w 70"/>
                <a:gd name="T11" fmla="*/ 78 h 170"/>
                <a:gd name="T12" fmla="*/ 21 w 70"/>
                <a:gd name="T13" fmla="*/ 170 h 170"/>
                <a:gd name="T14" fmla="*/ 27 w 70"/>
                <a:gd name="T15" fmla="*/ 155 h 170"/>
                <a:gd name="T16" fmla="*/ 6 w 70"/>
                <a:gd name="T17" fmla="*/ 75 h 170"/>
                <a:gd name="T18" fmla="*/ 5 w 70"/>
                <a:gd name="T19" fmla="*/ 48 h 170"/>
                <a:gd name="T20" fmla="*/ 13 w 70"/>
                <a:gd name="T21" fmla="*/ 26 h 170"/>
                <a:gd name="T22" fmla="*/ 36 w 70"/>
                <a:gd name="T23" fmla="*/ 10 h 170"/>
                <a:gd name="T24" fmla="*/ 53 w 70"/>
                <a:gd name="T25" fmla="*/ 29 h 170"/>
                <a:gd name="T26" fmla="*/ 58 w 70"/>
                <a:gd name="T27" fmla="*/ 46 h 170"/>
                <a:gd name="T28" fmla="*/ 60 w 70"/>
                <a:gd name="T29" fmla="*/ 68 h 170"/>
                <a:gd name="T30" fmla="*/ 56 w 70"/>
                <a:gd name="T31" fmla="*/ 85 h 170"/>
                <a:gd name="T32" fmla="*/ 44 w 70"/>
                <a:gd name="T33" fmla="*/ 98 h 170"/>
                <a:gd name="T34" fmla="*/ 42 w 70"/>
                <a:gd name="T35" fmla="*/ 113 h 170"/>
                <a:gd name="T36" fmla="*/ 48 w 70"/>
                <a:gd name="T37" fmla="*/ 129 h 170"/>
                <a:gd name="T38" fmla="*/ 48 w 70"/>
                <a:gd name="T39" fmla="*/ 130 h 170"/>
                <a:gd name="T40" fmla="*/ 68 w 70"/>
                <a:gd name="T41" fmla="*/ 97 h 170"/>
                <a:gd name="T42" fmla="*/ 63 w 70"/>
                <a:gd name="T43" fmla="*/ 12 h 170"/>
                <a:gd name="T44" fmla="*/ 50 w 70"/>
                <a:gd name="T45"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70">
                  <a:moveTo>
                    <a:pt x="50" y="0"/>
                  </a:moveTo>
                  <a:cubicBezTo>
                    <a:pt x="40" y="0"/>
                    <a:pt x="26" y="7"/>
                    <a:pt x="22" y="10"/>
                  </a:cubicBezTo>
                  <a:cubicBezTo>
                    <a:pt x="15" y="15"/>
                    <a:pt x="9" y="23"/>
                    <a:pt x="6" y="32"/>
                  </a:cubicBezTo>
                  <a:cubicBezTo>
                    <a:pt x="6" y="32"/>
                    <a:pt x="6" y="32"/>
                    <a:pt x="6" y="32"/>
                  </a:cubicBezTo>
                  <a:cubicBezTo>
                    <a:pt x="4" y="37"/>
                    <a:pt x="2" y="48"/>
                    <a:pt x="2" y="49"/>
                  </a:cubicBezTo>
                  <a:cubicBezTo>
                    <a:pt x="0" y="58"/>
                    <a:pt x="1" y="68"/>
                    <a:pt x="2" y="78"/>
                  </a:cubicBezTo>
                  <a:cubicBezTo>
                    <a:pt x="5" y="94"/>
                    <a:pt x="15" y="159"/>
                    <a:pt x="21" y="170"/>
                  </a:cubicBezTo>
                  <a:cubicBezTo>
                    <a:pt x="22" y="165"/>
                    <a:pt x="24" y="160"/>
                    <a:pt x="27" y="155"/>
                  </a:cubicBezTo>
                  <a:cubicBezTo>
                    <a:pt x="13" y="161"/>
                    <a:pt x="8" y="87"/>
                    <a:pt x="6" y="75"/>
                  </a:cubicBezTo>
                  <a:cubicBezTo>
                    <a:pt x="6" y="71"/>
                    <a:pt x="4" y="53"/>
                    <a:pt x="5" y="48"/>
                  </a:cubicBezTo>
                  <a:cubicBezTo>
                    <a:pt x="5" y="46"/>
                    <a:pt x="8" y="33"/>
                    <a:pt x="13" y="26"/>
                  </a:cubicBezTo>
                  <a:cubicBezTo>
                    <a:pt x="18" y="19"/>
                    <a:pt x="30" y="10"/>
                    <a:pt x="36" y="10"/>
                  </a:cubicBezTo>
                  <a:cubicBezTo>
                    <a:pt x="42" y="9"/>
                    <a:pt x="50" y="20"/>
                    <a:pt x="53" y="29"/>
                  </a:cubicBezTo>
                  <a:cubicBezTo>
                    <a:pt x="54" y="34"/>
                    <a:pt x="57" y="41"/>
                    <a:pt x="58" y="46"/>
                  </a:cubicBezTo>
                  <a:cubicBezTo>
                    <a:pt x="60" y="53"/>
                    <a:pt x="61" y="61"/>
                    <a:pt x="60" y="68"/>
                  </a:cubicBezTo>
                  <a:cubicBezTo>
                    <a:pt x="60" y="74"/>
                    <a:pt x="59" y="80"/>
                    <a:pt x="56" y="85"/>
                  </a:cubicBezTo>
                  <a:cubicBezTo>
                    <a:pt x="53" y="90"/>
                    <a:pt x="48" y="93"/>
                    <a:pt x="44" y="98"/>
                  </a:cubicBezTo>
                  <a:cubicBezTo>
                    <a:pt x="41" y="102"/>
                    <a:pt x="40" y="108"/>
                    <a:pt x="42" y="113"/>
                  </a:cubicBezTo>
                  <a:cubicBezTo>
                    <a:pt x="44" y="118"/>
                    <a:pt x="48" y="123"/>
                    <a:pt x="48" y="129"/>
                  </a:cubicBezTo>
                  <a:cubicBezTo>
                    <a:pt x="48" y="129"/>
                    <a:pt x="48" y="130"/>
                    <a:pt x="48" y="130"/>
                  </a:cubicBezTo>
                  <a:cubicBezTo>
                    <a:pt x="58" y="120"/>
                    <a:pt x="67" y="109"/>
                    <a:pt x="68" y="97"/>
                  </a:cubicBezTo>
                  <a:cubicBezTo>
                    <a:pt x="70" y="81"/>
                    <a:pt x="68" y="33"/>
                    <a:pt x="63" y="12"/>
                  </a:cubicBezTo>
                  <a:cubicBezTo>
                    <a:pt x="61" y="0"/>
                    <a:pt x="56" y="0"/>
                    <a:pt x="50" y="0"/>
                  </a:cubicBezTo>
                  <a:close/>
                </a:path>
              </a:pathLst>
            </a:custGeom>
            <a:solidFill>
              <a:srgbClr val="FDD4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74"/>
            <p:cNvSpPr>
              <a:spLocks/>
            </p:cNvSpPr>
            <p:nvPr/>
          </p:nvSpPr>
          <p:spPr bwMode="auto">
            <a:xfrm>
              <a:off x="5319712" y="4892675"/>
              <a:ext cx="53975" cy="144463"/>
            </a:xfrm>
            <a:custGeom>
              <a:avLst/>
              <a:gdLst>
                <a:gd name="T0" fmla="*/ 47 w 51"/>
                <a:gd name="T1" fmla="*/ 0 h 139"/>
                <a:gd name="T2" fmla="*/ 46 w 51"/>
                <a:gd name="T3" fmla="*/ 31 h 139"/>
                <a:gd name="T4" fmla="*/ 37 w 51"/>
                <a:gd name="T5" fmla="*/ 87 h 139"/>
                <a:gd name="T6" fmla="*/ 33 w 51"/>
                <a:gd name="T7" fmla="*/ 93 h 139"/>
                <a:gd name="T8" fmla="*/ 2 w 51"/>
                <a:gd name="T9" fmla="*/ 139 h 139"/>
                <a:gd name="T10" fmla="*/ 49 w 51"/>
                <a:gd name="T11" fmla="*/ 66 h 139"/>
                <a:gd name="T12" fmla="*/ 47 w 51"/>
                <a:gd name="T13" fmla="*/ 0 h 139"/>
              </a:gdLst>
              <a:ahLst/>
              <a:cxnLst>
                <a:cxn ang="0">
                  <a:pos x="T0" y="T1"/>
                </a:cxn>
                <a:cxn ang="0">
                  <a:pos x="T2" y="T3"/>
                </a:cxn>
                <a:cxn ang="0">
                  <a:pos x="T4" y="T5"/>
                </a:cxn>
                <a:cxn ang="0">
                  <a:pos x="T6" y="T7"/>
                </a:cxn>
                <a:cxn ang="0">
                  <a:pos x="T8" y="T9"/>
                </a:cxn>
                <a:cxn ang="0">
                  <a:pos x="T10" y="T11"/>
                </a:cxn>
                <a:cxn ang="0">
                  <a:pos x="T12" y="T13"/>
                </a:cxn>
              </a:cxnLst>
              <a:rect l="0" t="0" r="r" b="b"/>
              <a:pathLst>
                <a:path w="51" h="139">
                  <a:moveTo>
                    <a:pt x="47" y="0"/>
                  </a:moveTo>
                  <a:cubicBezTo>
                    <a:pt x="47" y="3"/>
                    <a:pt x="45" y="24"/>
                    <a:pt x="46" y="31"/>
                  </a:cubicBezTo>
                  <a:cubicBezTo>
                    <a:pt x="48" y="46"/>
                    <a:pt x="48" y="73"/>
                    <a:pt x="37" y="87"/>
                  </a:cubicBezTo>
                  <a:cubicBezTo>
                    <a:pt x="36" y="88"/>
                    <a:pt x="33" y="91"/>
                    <a:pt x="33" y="93"/>
                  </a:cubicBezTo>
                  <a:cubicBezTo>
                    <a:pt x="33" y="95"/>
                    <a:pt x="0" y="122"/>
                    <a:pt x="2" y="139"/>
                  </a:cubicBezTo>
                  <a:cubicBezTo>
                    <a:pt x="4" y="115"/>
                    <a:pt x="46" y="92"/>
                    <a:pt x="49" y="66"/>
                  </a:cubicBezTo>
                  <a:cubicBezTo>
                    <a:pt x="51" y="54"/>
                    <a:pt x="50" y="23"/>
                    <a:pt x="47" y="0"/>
                  </a:cubicBezTo>
                  <a:close/>
                </a:path>
              </a:pathLst>
            </a:custGeom>
            <a:solidFill>
              <a:srgbClr val="F5BC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75"/>
            <p:cNvSpPr>
              <a:spLocks/>
            </p:cNvSpPr>
            <p:nvPr/>
          </p:nvSpPr>
          <p:spPr bwMode="auto">
            <a:xfrm>
              <a:off x="5303837" y="4851400"/>
              <a:ext cx="63500" cy="53975"/>
            </a:xfrm>
            <a:custGeom>
              <a:avLst/>
              <a:gdLst>
                <a:gd name="T0" fmla="*/ 61 w 61"/>
                <a:gd name="T1" fmla="*/ 51 h 52"/>
                <a:gd name="T2" fmla="*/ 54 w 61"/>
                <a:gd name="T3" fmla="*/ 12 h 52"/>
                <a:gd name="T4" fmla="*/ 15 w 61"/>
                <a:gd name="T5" fmla="*/ 23 h 52"/>
                <a:gd name="T6" fmla="*/ 0 w 61"/>
                <a:gd name="T7" fmla="*/ 52 h 52"/>
                <a:gd name="T8" fmla="*/ 61 w 61"/>
                <a:gd name="T9" fmla="*/ 51 h 52"/>
              </a:gdLst>
              <a:ahLst/>
              <a:cxnLst>
                <a:cxn ang="0">
                  <a:pos x="T0" y="T1"/>
                </a:cxn>
                <a:cxn ang="0">
                  <a:pos x="T2" y="T3"/>
                </a:cxn>
                <a:cxn ang="0">
                  <a:pos x="T4" y="T5"/>
                </a:cxn>
                <a:cxn ang="0">
                  <a:pos x="T6" y="T7"/>
                </a:cxn>
                <a:cxn ang="0">
                  <a:pos x="T8" y="T9"/>
                </a:cxn>
              </a:cxnLst>
              <a:rect l="0" t="0" r="r" b="b"/>
              <a:pathLst>
                <a:path w="61" h="52">
                  <a:moveTo>
                    <a:pt x="61" y="51"/>
                  </a:moveTo>
                  <a:cubicBezTo>
                    <a:pt x="61" y="39"/>
                    <a:pt x="61" y="16"/>
                    <a:pt x="54" y="12"/>
                  </a:cubicBezTo>
                  <a:cubicBezTo>
                    <a:pt x="44" y="5"/>
                    <a:pt x="22" y="16"/>
                    <a:pt x="15" y="23"/>
                  </a:cubicBezTo>
                  <a:cubicBezTo>
                    <a:pt x="10" y="28"/>
                    <a:pt x="1" y="46"/>
                    <a:pt x="0" y="52"/>
                  </a:cubicBezTo>
                  <a:cubicBezTo>
                    <a:pt x="16" y="23"/>
                    <a:pt x="38" y="0"/>
                    <a:pt x="61" y="51"/>
                  </a:cubicBezTo>
                  <a:close/>
                </a:path>
              </a:pathLst>
            </a:custGeom>
            <a:solidFill>
              <a:srgbClr val="FFE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76"/>
            <p:cNvSpPr>
              <a:spLocks/>
            </p:cNvSpPr>
            <p:nvPr/>
          </p:nvSpPr>
          <p:spPr bwMode="auto">
            <a:xfrm>
              <a:off x="5303837" y="4854575"/>
              <a:ext cx="58737" cy="50800"/>
            </a:xfrm>
            <a:custGeom>
              <a:avLst/>
              <a:gdLst>
                <a:gd name="T0" fmla="*/ 54 w 57"/>
                <a:gd name="T1" fmla="*/ 8 h 48"/>
                <a:gd name="T2" fmla="*/ 13 w 57"/>
                <a:gd name="T3" fmla="*/ 20 h 48"/>
                <a:gd name="T4" fmla="*/ 0 w 57"/>
                <a:gd name="T5" fmla="*/ 48 h 48"/>
                <a:gd name="T6" fmla="*/ 25 w 57"/>
                <a:gd name="T7" fmla="*/ 14 h 48"/>
                <a:gd name="T8" fmla="*/ 54 w 57"/>
                <a:gd name="T9" fmla="*/ 8 h 48"/>
              </a:gdLst>
              <a:ahLst/>
              <a:cxnLst>
                <a:cxn ang="0">
                  <a:pos x="T0" y="T1"/>
                </a:cxn>
                <a:cxn ang="0">
                  <a:pos x="T2" y="T3"/>
                </a:cxn>
                <a:cxn ang="0">
                  <a:pos x="T4" y="T5"/>
                </a:cxn>
                <a:cxn ang="0">
                  <a:pos x="T6" y="T7"/>
                </a:cxn>
                <a:cxn ang="0">
                  <a:pos x="T8" y="T9"/>
                </a:cxn>
              </a:cxnLst>
              <a:rect l="0" t="0" r="r" b="b"/>
              <a:pathLst>
                <a:path w="57" h="48">
                  <a:moveTo>
                    <a:pt x="54" y="8"/>
                  </a:moveTo>
                  <a:cubicBezTo>
                    <a:pt x="41" y="0"/>
                    <a:pt x="20" y="12"/>
                    <a:pt x="13" y="20"/>
                  </a:cubicBezTo>
                  <a:cubicBezTo>
                    <a:pt x="4" y="29"/>
                    <a:pt x="1" y="42"/>
                    <a:pt x="0" y="48"/>
                  </a:cubicBezTo>
                  <a:cubicBezTo>
                    <a:pt x="3" y="32"/>
                    <a:pt x="13" y="18"/>
                    <a:pt x="25" y="14"/>
                  </a:cubicBezTo>
                  <a:cubicBezTo>
                    <a:pt x="40" y="8"/>
                    <a:pt x="57" y="13"/>
                    <a:pt x="54" y="8"/>
                  </a:cubicBezTo>
                  <a:close/>
                </a:path>
              </a:pathLst>
            </a:custGeom>
            <a:solidFill>
              <a:srgbClr val="FFF5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77"/>
            <p:cNvSpPr>
              <a:spLocks/>
            </p:cNvSpPr>
            <p:nvPr/>
          </p:nvSpPr>
          <p:spPr bwMode="auto">
            <a:xfrm>
              <a:off x="5307012" y="4887913"/>
              <a:ext cx="22225" cy="109538"/>
            </a:xfrm>
            <a:custGeom>
              <a:avLst/>
              <a:gdLst>
                <a:gd name="T0" fmla="*/ 16 w 22"/>
                <a:gd name="T1" fmla="*/ 102 h 104"/>
                <a:gd name="T2" fmla="*/ 2 w 22"/>
                <a:gd name="T3" fmla="*/ 44 h 104"/>
                <a:gd name="T4" fmla="*/ 3 w 22"/>
                <a:gd name="T5" fmla="*/ 16 h 104"/>
                <a:gd name="T6" fmla="*/ 16 w 22"/>
                <a:gd name="T7" fmla="*/ 1 h 104"/>
                <a:gd name="T8" fmla="*/ 22 w 22"/>
                <a:gd name="T9" fmla="*/ 20 h 104"/>
                <a:gd name="T10" fmla="*/ 20 w 22"/>
                <a:gd name="T11" fmla="*/ 41 h 104"/>
                <a:gd name="T12" fmla="*/ 15 w 22"/>
                <a:gd name="T13" fmla="*/ 76 h 104"/>
                <a:gd name="T14" fmla="*/ 17 w 22"/>
                <a:gd name="T15" fmla="*/ 91 h 104"/>
                <a:gd name="T16" fmla="*/ 16 w 22"/>
                <a:gd name="T17" fmla="*/ 104 h 104"/>
                <a:gd name="T18" fmla="*/ 15 w 22"/>
                <a:gd name="T19" fmla="*/ 103 h 104"/>
                <a:gd name="T20" fmla="*/ 16 w 22"/>
                <a:gd name="T21" fmla="*/ 10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04">
                  <a:moveTo>
                    <a:pt x="16" y="102"/>
                  </a:moveTo>
                  <a:cubicBezTo>
                    <a:pt x="7" y="85"/>
                    <a:pt x="5" y="64"/>
                    <a:pt x="2" y="44"/>
                  </a:cubicBezTo>
                  <a:cubicBezTo>
                    <a:pt x="0" y="34"/>
                    <a:pt x="2" y="25"/>
                    <a:pt x="3" y="16"/>
                  </a:cubicBezTo>
                  <a:cubicBezTo>
                    <a:pt x="4" y="11"/>
                    <a:pt x="12" y="0"/>
                    <a:pt x="16" y="1"/>
                  </a:cubicBezTo>
                  <a:cubicBezTo>
                    <a:pt x="20" y="1"/>
                    <a:pt x="22" y="17"/>
                    <a:pt x="22" y="20"/>
                  </a:cubicBezTo>
                  <a:cubicBezTo>
                    <a:pt x="22" y="27"/>
                    <a:pt x="21" y="34"/>
                    <a:pt x="20" y="41"/>
                  </a:cubicBezTo>
                  <a:cubicBezTo>
                    <a:pt x="17" y="53"/>
                    <a:pt x="14" y="64"/>
                    <a:pt x="15" y="76"/>
                  </a:cubicBezTo>
                  <a:cubicBezTo>
                    <a:pt x="16" y="81"/>
                    <a:pt x="17" y="86"/>
                    <a:pt x="17" y="91"/>
                  </a:cubicBezTo>
                  <a:cubicBezTo>
                    <a:pt x="17" y="95"/>
                    <a:pt x="17" y="100"/>
                    <a:pt x="16" y="104"/>
                  </a:cubicBezTo>
                  <a:cubicBezTo>
                    <a:pt x="16" y="104"/>
                    <a:pt x="15" y="104"/>
                    <a:pt x="15" y="103"/>
                  </a:cubicBezTo>
                  <a:lnTo>
                    <a:pt x="16" y="102"/>
                  </a:lnTo>
                  <a:close/>
                </a:path>
              </a:pathLst>
            </a:custGeom>
            <a:solidFill>
              <a:srgbClr val="FFE8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78"/>
            <p:cNvSpPr>
              <a:spLocks/>
            </p:cNvSpPr>
            <p:nvPr/>
          </p:nvSpPr>
          <p:spPr bwMode="auto">
            <a:xfrm>
              <a:off x="5302250" y="4883150"/>
              <a:ext cx="23812" cy="114300"/>
            </a:xfrm>
            <a:custGeom>
              <a:avLst/>
              <a:gdLst>
                <a:gd name="T0" fmla="*/ 20 w 22"/>
                <a:gd name="T1" fmla="*/ 106 h 108"/>
                <a:gd name="T2" fmla="*/ 6 w 22"/>
                <a:gd name="T3" fmla="*/ 48 h 108"/>
                <a:gd name="T4" fmla="*/ 7 w 22"/>
                <a:gd name="T5" fmla="*/ 20 h 108"/>
                <a:gd name="T6" fmla="*/ 20 w 22"/>
                <a:gd name="T7" fmla="*/ 5 h 108"/>
                <a:gd name="T8" fmla="*/ 20 w 22"/>
                <a:gd name="T9" fmla="*/ 108 h 108"/>
                <a:gd name="T10" fmla="*/ 19 w 22"/>
                <a:gd name="T11" fmla="*/ 107 h 108"/>
                <a:gd name="T12" fmla="*/ 20 w 22"/>
                <a:gd name="T13" fmla="*/ 106 h 108"/>
              </a:gdLst>
              <a:ahLst/>
              <a:cxnLst>
                <a:cxn ang="0">
                  <a:pos x="T0" y="T1"/>
                </a:cxn>
                <a:cxn ang="0">
                  <a:pos x="T2" y="T3"/>
                </a:cxn>
                <a:cxn ang="0">
                  <a:pos x="T4" y="T5"/>
                </a:cxn>
                <a:cxn ang="0">
                  <a:pos x="T6" y="T7"/>
                </a:cxn>
                <a:cxn ang="0">
                  <a:pos x="T8" y="T9"/>
                </a:cxn>
                <a:cxn ang="0">
                  <a:pos x="T10" y="T11"/>
                </a:cxn>
                <a:cxn ang="0">
                  <a:pos x="T12" y="T13"/>
                </a:cxn>
              </a:cxnLst>
              <a:rect l="0" t="0" r="r" b="b"/>
              <a:pathLst>
                <a:path w="22" h="108">
                  <a:moveTo>
                    <a:pt x="20" y="106"/>
                  </a:moveTo>
                  <a:cubicBezTo>
                    <a:pt x="11" y="89"/>
                    <a:pt x="9" y="68"/>
                    <a:pt x="6" y="48"/>
                  </a:cubicBezTo>
                  <a:cubicBezTo>
                    <a:pt x="4" y="38"/>
                    <a:pt x="6" y="29"/>
                    <a:pt x="7" y="20"/>
                  </a:cubicBezTo>
                  <a:cubicBezTo>
                    <a:pt x="8" y="15"/>
                    <a:pt x="22" y="0"/>
                    <a:pt x="20" y="5"/>
                  </a:cubicBezTo>
                  <a:cubicBezTo>
                    <a:pt x="0" y="64"/>
                    <a:pt x="21" y="104"/>
                    <a:pt x="20" y="108"/>
                  </a:cubicBezTo>
                  <a:cubicBezTo>
                    <a:pt x="20" y="108"/>
                    <a:pt x="19" y="108"/>
                    <a:pt x="19" y="107"/>
                  </a:cubicBezTo>
                  <a:lnTo>
                    <a:pt x="20" y="106"/>
                  </a:lnTo>
                  <a:close/>
                </a:path>
              </a:pathLst>
            </a:custGeom>
            <a:solidFill>
              <a:srgbClr val="FFF2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35081098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par>
                                <p:cTn id="8" presetID="2" presetClass="exit" presetSubtype="8" fill="hold" grpId="0" nodeType="withEffect">
                                  <p:stCondLst>
                                    <p:cond delay="0"/>
                                  </p:stCondLst>
                                  <p:childTnLst>
                                    <p:anim calcmode="lin" valueType="num">
                                      <p:cBhvr additive="base">
                                        <p:cTn id="9" dur="500"/>
                                        <p:tgtEl>
                                          <p:spTgt spid="2"/>
                                        </p:tgtEl>
                                        <p:attrNameLst>
                                          <p:attrName>ppt_x</p:attrName>
                                        </p:attrNameLst>
                                      </p:cBhvr>
                                      <p:tavLst>
                                        <p:tav tm="0">
                                          <p:val>
                                            <p:strVal val="ppt_x"/>
                                          </p:val>
                                        </p:tav>
                                        <p:tav tm="100000">
                                          <p:val>
                                            <p:strVal val="0-ppt_w/2"/>
                                          </p:val>
                                        </p:tav>
                                      </p:tavLst>
                                    </p:anim>
                                    <p:anim calcmode="lin" valueType="num">
                                      <p:cBhvr additive="base">
                                        <p:cTn id="10" dur="500"/>
                                        <p:tgtEl>
                                          <p:spTgt spid="2"/>
                                        </p:tgtEl>
                                        <p:attrNameLst>
                                          <p:attrName>ppt_y</p:attrName>
                                        </p:attrNameLst>
                                      </p:cBhvr>
                                      <p:tavLst>
                                        <p:tav tm="0">
                                          <p:val>
                                            <p:strVal val="ppt_y"/>
                                          </p:val>
                                        </p:tav>
                                        <p:tav tm="100000">
                                          <p:val>
                                            <p:strVal val="ppt_y"/>
                                          </p:val>
                                        </p:tav>
                                      </p:tavLst>
                                    </p:anim>
                                    <p:set>
                                      <p:cBhvr>
                                        <p:cTn id="11" dur="1" fill="hold">
                                          <p:stCondLst>
                                            <p:cond delay="499"/>
                                          </p:stCondLst>
                                        </p:cTn>
                                        <p:tgtEl>
                                          <p:spTgt spid="2"/>
                                        </p:tgtEl>
                                        <p:attrNameLst>
                                          <p:attrName>style.visibility</p:attrName>
                                        </p:attrNameLst>
                                      </p:cBhvr>
                                      <p:to>
                                        <p:strVal val="hidden"/>
                                      </p:to>
                                    </p:set>
                                  </p:childTnLst>
                                </p:cTn>
                              </p:par>
                              <p:par>
                                <p:cTn id="12" presetID="2" presetClass="exit" presetSubtype="2" fill="hold" grpId="0" nodeType="withEffect">
                                  <p:stCondLst>
                                    <p:cond delay="0"/>
                                  </p:stCondLst>
                                  <p:childTnLst>
                                    <p:anim calcmode="lin" valueType="num">
                                      <p:cBhvr additive="base">
                                        <p:cTn id="13" dur="500"/>
                                        <p:tgtEl>
                                          <p:spTgt spid="4"/>
                                        </p:tgtEl>
                                        <p:attrNameLst>
                                          <p:attrName>ppt_x</p:attrName>
                                        </p:attrNameLst>
                                      </p:cBhvr>
                                      <p:tavLst>
                                        <p:tav tm="0">
                                          <p:val>
                                            <p:strVal val="ppt_x"/>
                                          </p:val>
                                        </p:tav>
                                        <p:tav tm="100000">
                                          <p:val>
                                            <p:strVal val="1+ppt_w/2"/>
                                          </p:val>
                                        </p:tav>
                                      </p:tavLst>
                                    </p:anim>
                                    <p:anim calcmode="lin" valueType="num">
                                      <p:cBhvr additive="base">
                                        <p:cTn id="14" dur="500"/>
                                        <p:tgtEl>
                                          <p:spTgt spid="4"/>
                                        </p:tgtEl>
                                        <p:attrNameLst>
                                          <p:attrName>ppt_y</p:attrName>
                                        </p:attrNameLst>
                                      </p:cBhvr>
                                      <p:tavLst>
                                        <p:tav tm="0">
                                          <p:val>
                                            <p:strVal val="ppt_y"/>
                                          </p:val>
                                        </p:tav>
                                        <p:tav tm="100000">
                                          <p:val>
                                            <p:strVal val="ppt_y"/>
                                          </p:val>
                                        </p:tav>
                                      </p:tavLst>
                                    </p:anim>
                                    <p:set>
                                      <p:cBhvr>
                                        <p:cTn id="15" dur="1" fill="hold">
                                          <p:stCondLst>
                                            <p:cond delay="499"/>
                                          </p:stCondLst>
                                        </p:cTn>
                                        <p:tgtEl>
                                          <p:spTgt spid="4"/>
                                        </p:tgtEl>
                                        <p:attrNameLst>
                                          <p:attrName>style.visibility</p:attrName>
                                        </p:attrNameLst>
                                      </p:cBhvr>
                                      <p:to>
                                        <p:strVal val="hidden"/>
                                      </p:to>
                                    </p:set>
                                  </p:childTnLst>
                                </p:cTn>
                              </p:par>
                              <p:par>
                                <p:cTn id="16" presetID="2" presetClass="exit" presetSubtype="8" fill="hold" grpId="0" nodeType="withEffect">
                                  <p:stCondLst>
                                    <p:cond delay="200"/>
                                  </p:stCondLst>
                                  <p:childTnLst>
                                    <p:anim calcmode="lin" valueType="num">
                                      <p:cBhvr additive="base">
                                        <p:cTn id="17" dur="500"/>
                                        <p:tgtEl>
                                          <p:spTgt spid="3"/>
                                        </p:tgtEl>
                                        <p:attrNameLst>
                                          <p:attrName>ppt_x</p:attrName>
                                        </p:attrNameLst>
                                      </p:cBhvr>
                                      <p:tavLst>
                                        <p:tav tm="0">
                                          <p:val>
                                            <p:strVal val="ppt_x"/>
                                          </p:val>
                                        </p:tav>
                                        <p:tav tm="100000">
                                          <p:val>
                                            <p:strVal val="0-ppt_w/2"/>
                                          </p:val>
                                        </p:tav>
                                      </p:tavLst>
                                    </p:anim>
                                    <p:anim calcmode="lin" valueType="num">
                                      <p:cBhvr additive="base">
                                        <p:cTn id="18" dur="500"/>
                                        <p:tgtEl>
                                          <p:spTgt spid="3"/>
                                        </p:tgtEl>
                                        <p:attrNameLst>
                                          <p:attrName>ppt_y</p:attrName>
                                        </p:attrNameLst>
                                      </p:cBhvr>
                                      <p:tavLst>
                                        <p:tav tm="0">
                                          <p:val>
                                            <p:strVal val="ppt_y"/>
                                          </p:val>
                                        </p:tav>
                                        <p:tav tm="100000">
                                          <p:val>
                                            <p:strVal val="ppt_y"/>
                                          </p:val>
                                        </p:tav>
                                      </p:tavLst>
                                    </p:anim>
                                    <p:set>
                                      <p:cBhvr>
                                        <p:cTn id="19" dur="1" fill="hold">
                                          <p:stCondLst>
                                            <p:cond delay="499"/>
                                          </p:stCondLst>
                                        </p:cTn>
                                        <p:tgtEl>
                                          <p:spTgt spid="3"/>
                                        </p:tgtEl>
                                        <p:attrNameLst>
                                          <p:attrName>style.visibility</p:attrName>
                                        </p:attrNameLst>
                                      </p:cBhvr>
                                      <p:to>
                                        <p:strVal val="hidden"/>
                                      </p:to>
                                    </p:set>
                                  </p:childTnLst>
                                </p:cTn>
                              </p:par>
                              <p:par>
                                <p:cTn id="20" presetID="2" presetClass="exit" presetSubtype="2" fill="hold" grpId="0" nodeType="withEffect">
                                  <p:stCondLst>
                                    <p:cond delay="200"/>
                                  </p:stCondLst>
                                  <p:childTnLst>
                                    <p:anim calcmode="lin" valueType="num">
                                      <p:cBhvr additive="base">
                                        <p:cTn id="21" dur="500"/>
                                        <p:tgtEl>
                                          <p:spTgt spid="5"/>
                                        </p:tgtEl>
                                        <p:attrNameLst>
                                          <p:attrName>ppt_x</p:attrName>
                                        </p:attrNameLst>
                                      </p:cBhvr>
                                      <p:tavLst>
                                        <p:tav tm="0">
                                          <p:val>
                                            <p:strVal val="ppt_x"/>
                                          </p:val>
                                        </p:tav>
                                        <p:tav tm="100000">
                                          <p:val>
                                            <p:strVal val="1+ppt_w/2"/>
                                          </p:val>
                                        </p:tav>
                                      </p:tavLst>
                                    </p:anim>
                                    <p:anim calcmode="lin" valueType="num">
                                      <p:cBhvr additive="base">
                                        <p:cTn id="22" dur="500"/>
                                        <p:tgtEl>
                                          <p:spTgt spid="5"/>
                                        </p:tgtEl>
                                        <p:attrNameLst>
                                          <p:attrName>ppt_y</p:attrName>
                                        </p:attrNameLst>
                                      </p:cBhvr>
                                      <p:tavLst>
                                        <p:tav tm="0">
                                          <p:val>
                                            <p:strVal val="ppt_y"/>
                                          </p:val>
                                        </p:tav>
                                        <p:tav tm="100000">
                                          <p:val>
                                            <p:strVal val="ppt_y"/>
                                          </p:val>
                                        </p:tav>
                                      </p:tavLst>
                                    </p:anim>
                                    <p:set>
                                      <p:cBhvr>
                                        <p:cTn id="23" dur="1" fill="hold">
                                          <p:stCondLst>
                                            <p:cond delay="499"/>
                                          </p:stCondLst>
                                        </p:cTn>
                                        <p:tgtEl>
                                          <p:spTgt spid="5"/>
                                        </p:tgtEl>
                                        <p:attrNameLst>
                                          <p:attrName>style.visibility</p:attrName>
                                        </p:attrNameLst>
                                      </p:cBhvr>
                                      <p:to>
                                        <p:strVal val="hidden"/>
                                      </p:to>
                                    </p:set>
                                  </p:childTnLst>
                                </p:cTn>
                              </p:par>
                            </p:childTnLst>
                          </p:cTn>
                        </p:par>
                        <p:par>
                          <p:cTn id="24" fill="hold">
                            <p:stCondLst>
                              <p:cond delay="700"/>
                            </p:stCondLst>
                            <p:childTnLst>
                              <p:par>
                                <p:cTn id="25" presetID="42"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30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1000"/>
                                        <p:tgtEl>
                                          <p:spTgt spid="38"/>
                                        </p:tgtEl>
                                      </p:cBhvr>
                                    </p:animEffect>
                                    <p:anim calcmode="lin" valueType="num">
                                      <p:cBhvr>
                                        <p:cTn id="33" dur="1000" fill="hold"/>
                                        <p:tgtEl>
                                          <p:spTgt spid="38"/>
                                        </p:tgtEl>
                                        <p:attrNameLst>
                                          <p:attrName>ppt_x</p:attrName>
                                        </p:attrNameLst>
                                      </p:cBhvr>
                                      <p:tavLst>
                                        <p:tav tm="0">
                                          <p:val>
                                            <p:strVal val="#ppt_x"/>
                                          </p:val>
                                        </p:tav>
                                        <p:tav tm="100000">
                                          <p:val>
                                            <p:strVal val="#ppt_x"/>
                                          </p:val>
                                        </p:tav>
                                      </p:tavLst>
                                    </p:anim>
                                    <p:anim calcmode="lin" valueType="num">
                                      <p:cBhvr>
                                        <p:cTn id="34" dur="1000" fill="hold"/>
                                        <p:tgtEl>
                                          <p:spTgt spid="3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60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1000"/>
                                        <p:tgtEl>
                                          <p:spTgt spid="39"/>
                                        </p:tgtEl>
                                      </p:cBhvr>
                                    </p:animEffect>
                                    <p:anim calcmode="lin" valueType="num">
                                      <p:cBhvr>
                                        <p:cTn id="38" dur="1000" fill="hold"/>
                                        <p:tgtEl>
                                          <p:spTgt spid="39"/>
                                        </p:tgtEl>
                                        <p:attrNameLst>
                                          <p:attrName>ppt_x</p:attrName>
                                        </p:attrNameLst>
                                      </p:cBhvr>
                                      <p:tavLst>
                                        <p:tav tm="0">
                                          <p:val>
                                            <p:strVal val="#ppt_x"/>
                                          </p:val>
                                        </p:tav>
                                        <p:tav tm="100000">
                                          <p:val>
                                            <p:strVal val="#ppt_x"/>
                                          </p:val>
                                        </p:tav>
                                      </p:tavLst>
                                    </p:anim>
                                    <p:anim calcmode="lin" valueType="num">
                                      <p:cBhvr>
                                        <p:cTn id="39"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40"/>
                                        </p:tgtEl>
                                        <p:attrNameLst>
                                          <p:attrName>style.visibility</p:attrName>
                                        </p:attrNameLst>
                                      </p:cBhvr>
                                      <p:to>
                                        <p:strVal val="visible"/>
                                      </p:to>
                                    </p:set>
                                    <p:anim calcmode="lin" valueType="num">
                                      <p:cBhvr additive="base">
                                        <p:cTn id="44" dur="500" fill="hold"/>
                                        <p:tgtEl>
                                          <p:spTgt spid="40"/>
                                        </p:tgtEl>
                                        <p:attrNameLst>
                                          <p:attrName>ppt_x</p:attrName>
                                        </p:attrNameLst>
                                      </p:cBhvr>
                                      <p:tavLst>
                                        <p:tav tm="0">
                                          <p:val>
                                            <p:strVal val="#ppt_x"/>
                                          </p:val>
                                        </p:tav>
                                        <p:tav tm="100000">
                                          <p:val>
                                            <p:strVal val="#ppt_x"/>
                                          </p:val>
                                        </p:tav>
                                      </p:tavLst>
                                    </p:anim>
                                    <p:anim calcmode="lin" valueType="num">
                                      <p:cBhvr additive="base">
                                        <p:cTn id="45" dur="500" fill="hold"/>
                                        <p:tgtEl>
                                          <p:spTgt spid="40"/>
                                        </p:tgtEl>
                                        <p:attrNameLst>
                                          <p:attrName>ppt_y</p:attrName>
                                        </p:attrNameLst>
                                      </p:cBhvr>
                                      <p:tavLst>
                                        <p:tav tm="0">
                                          <p:val>
                                            <p:strVal val="1+#ppt_h/2"/>
                                          </p:val>
                                        </p:tav>
                                        <p:tav tm="100000">
                                          <p:val>
                                            <p:strVal val="#ppt_y"/>
                                          </p:val>
                                        </p:tav>
                                      </p:tavLst>
                                    </p:anim>
                                  </p:childTnLst>
                                </p:cTn>
                              </p:par>
                            </p:childTnLst>
                          </p:cTn>
                        </p:par>
                        <p:par>
                          <p:cTn id="46" fill="hold">
                            <p:stCondLst>
                              <p:cond delay="500"/>
                            </p:stCondLst>
                            <p:childTnLst>
                              <p:par>
                                <p:cTn id="47" presetID="42" presetClass="exit" presetSubtype="0" fill="hold" nodeType="afterEffect">
                                  <p:stCondLst>
                                    <p:cond delay="0"/>
                                  </p:stCondLst>
                                  <p:childTnLst>
                                    <p:animEffect transition="out" filter="fade">
                                      <p:cBhvr>
                                        <p:cTn id="48" dur="1000"/>
                                        <p:tgtEl>
                                          <p:spTgt spid="38"/>
                                        </p:tgtEl>
                                      </p:cBhvr>
                                    </p:animEffect>
                                    <p:anim calcmode="lin" valueType="num">
                                      <p:cBhvr>
                                        <p:cTn id="49" dur="1000"/>
                                        <p:tgtEl>
                                          <p:spTgt spid="38"/>
                                        </p:tgtEl>
                                        <p:attrNameLst>
                                          <p:attrName>ppt_x</p:attrName>
                                        </p:attrNameLst>
                                      </p:cBhvr>
                                      <p:tavLst>
                                        <p:tav tm="0">
                                          <p:val>
                                            <p:strVal val="ppt_x"/>
                                          </p:val>
                                        </p:tav>
                                        <p:tav tm="100000">
                                          <p:val>
                                            <p:strVal val="ppt_x"/>
                                          </p:val>
                                        </p:tav>
                                      </p:tavLst>
                                    </p:anim>
                                    <p:anim calcmode="lin" valueType="num">
                                      <p:cBhvr>
                                        <p:cTn id="50" dur="1000"/>
                                        <p:tgtEl>
                                          <p:spTgt spid="38"/>
                                        </p:tgtEl>
                                        <p:attrNameLst>
                                          <p:attrName>ppt_y</p:attrName>
                                        </p:attrNameLst>
                                      </p:cBhvr>
                                      <p:tavLst>
                                        <p:tav tm="0">
                                          <p:val>
                                            <p:strVal val="ppt_y"/>
                                          </p:val>
                                        </p:tav>
                                        <p:tav tm="100000">
                                          <p:val>
                                            <p:strVal val="ppt_y+.1"/>
                                          </p:val>
                                        </p:tav>
                                      </p:tavLst>
                                    </p:anim>
                                    <p:set>
                                      <p:cBhvr>
                                        <p:cTn id="51" dur="1" fill="hold">
                                          <p:stCondLst>
                                            <p:cond delay="999"/>
                                          </p:stCondLst>
                                        </p:cTn>
                                        <p:tgtEl>
                                          <p:spTgt spid="38"/>
                                        </p:tgtEl>
                                        <p:attrNameLst>
                                          <p:attrName>style.visibility</p:attrName>
                                        </p:attrNameLst>
                                      </p:cBhvr>
                                      <p:to>
                                        <p:strVal val="hidden"/>
                                      </p:to>
                                    </p:set>
                                  </p:childTnLst>
                                </p:cTn>
                              </p:par>
                              <p:par>
                                <p:cTn id="52" presetID="42" presetClass="path" presetSubtype="0" decel="100000" fill="hold" nodeType="withEffect">
                                  <p:stCondLst>
                                    <p:cond delay="0"/>
                                  </p:stCondLst>
                                  <p:childTnLst>
                                    <p:animMotion origin="layout" path="M 4.58333E-6 -3.33333E-6 L 4.58333E-6 0.21598 " pathEditMode="relative" rAng="0" ptsTypes="AA">
                                      <p:cBhvr>
                                        <p:cTn id="53" dur="1000" fill="hold"/>
                                        <p:tgtEl>
                                          <p:spTgt spid="40"/>
                                        </p:tgtEl>
                                        <p:attrNameLst>
                                          <p:attrName>ppt_x</p:attrName>
                                          <p:attrName>ppt_y</p:attrName>
                                        </p:attrNameLst>
                                      </p:cBhvr>
                                      <p:rCtr x="0" y="10787"/>
                                    </p:animMotion>
                                  </p:childTnLst>
                                </p:cTn>
                              </p:par>
                              <p:par>
                                <p:cTn id="54" presetID="42" presetClass="exit" presetSubtype="0" fill="hold" nodeType="withEffect">
                                  <p:stCondLst>
                                    <p:cond delay="0"/>
                                  </p:stCondLst>
                                  <p:childTnLst>
                                    <p:animEffect transition="out" filter="fade">
                                      <p:cBhvr>
                                        <p:cTn id="55" dur="1000"/>
                                        <p:tgtEl>
                                          <p:spTgt spid="39"/>
                                        </p:tgtEl>
                                      </p:cBhvr>
                                    </p:animEffect>
                                    <p:anim calcmode="lin" valueType="num">
                                      <p:cBhvr>
                                        <p:cTn id="56" dur="1000"/>
                                        <p:tgtEl>
                                          <p:spTgt spid="39"/>
                                        </p:tgtEl>
                                        <p:attrNameLst>
                                          <p:attrName>ppt_x</p:attrName>
                                        </p:attrNameLst>
                                      </p:cBhvr>
                                      <p:tavLst>
                                        <p:tav tm="0">
                                          <p:val>
                                            <p:strVal val="ppt_x"/>
                                          </p:val>
                                        </p:tav>
                                        <p:tav tm="100000">
                                          <p:val>
                                            <p:strVal val="ppt_x"/>
                                          </p:val>
                                        </p:tav>
                                      </p:tavLst>
                                    </p:anim>
                                    <p:anim calcmode="lin" valueType="num">
                                      <p:cBhvr>
                                        <p:cTn id="57" dur="1000"/>
                                        <p:tgtEl>
                                          <p:spTgt spid="39"/>
                                        </p:tgtEl>
                                        <p:attrNameLst>
                                          <p:attrName>ppt_y</p:attrName>
                                        </p:attrNameLst>
                                      </p:cBhvr>
                                      <p:tavLst>
                                        <p:tav tm="0">
                                          <p:val>
                                            <p:strVal val="ppt_y"/>
                                          </p:val>
                                        </p:tav>
                                        <p:tav tm="100000">
                                          <p:val>
                                            <p:strVal val="ppt_y+.1"/>
                                          </p:val>
                                        </p:tav>
                                      </p:tavLst>
                                    </p:anim>
                                    <p:set>
                                      <p:cBhvr>
                                        <p:cTn id="58" dur="1" fill="hold">
                                          <p:stCondLst>
                                            <p:cond delay="999"/>
                                          </p:stCondLst>
                                        </p:cTn>
                                        <p:tgtEl>
                                          <p:spTgt spid="39"/>
                                        </p:tgtEl>
                                        <p:attrNameLst>
                                          <p:attrName>style.visibility</p:attrName>
                                        </p:attrNameLst>
                                      </p:cBhvr>
                                      <p:to>
                                        <p:strVal val="hidden"/>
                                      </p:to>
                                    </p:set>
                                  </p:childTnLst>
                                </p:cTn>
                              </p:par>
                              <p:par>
                                <p:cTn id="59" presetID="42" presetClass="path" presetSubtype="0" decel="100000" fill="hold" nodeType="withEffect">
                                  <p:stCondLst>
                                    <p:cond delay="0"/>
                                  </p:stCondLst>
                                  <p:childTnLst>
                                    <p:animMotion origin="layout" path="M 0 5.55112E-17 L 0 0.20486 " pathEditMode="relative" rAng="0" ptsTypes="AA">
                                      <p:cBhvr>
                                        <p:cTn id="60" dur="1000" fill="hold"/>
                                        <p:tgtEl>
                                          <p:spTgt spid="37"/>
                                        </p:tgtEl>
                                        <p:attrNameLst>
                                          <p:attrName>ppt_x</p:attrName>
                                          <p:attrName>ppt_y</p:attrName>
                                        </p:attrNameLst>
                                      </p:cBhvr>
                                      <p:rCtr x="0" y="10231"/>
                                    </p:animMotion>
                                  </p:childTnLst>
                                </p:cTn>
                              </p:par>
                            </p:childTnLst>
                          </p:cTn>
                        </p:par>
                        <p:par>
                          <p:cTn id="61" fill="hold">
                            <p:stCondLst>
                              <p:cond delay="1500"/>
                            </p:stCondLst>
                            <p:childTnLst>
                              <p:par>
                                <p:cTn id="62" presetID="2" presetClass="exit" presetSubtype="4" fill="hold" nodeType="afterEffect">
                                  <p:stCondLst>
                                    <p:cond delay="0"/>
                                  </p:stCondLst>
                                  <p:childTnLst>
                                    <p:anim calcmode="lin" valueType="num">
                                      <p:cBhvr additive="base">
                                        <p:cTn id="63" dur="500"/>
                                        <p:tgtEl>
                                          <p:spTgt spid="40"/>
                                        </p:tgtEl>
                                        <p:attrNameLst>
                                          <p:attrName>ppt_x</p:attrName>
                                        </p:attrNameLst>
                                      </p:cBhvr>
                                      <p:tavLst>
                                        <p:tav tm="0">
                                          <p:val>
                                            <p:strVal val="ppt_x"/>
                                          </p:val>
                                        </p:tav>
                                        <p:tav tm="100000">
                                          <p:val>
                                            <p:strVal val="ppt_x"/>
                                          </p:val>
                                        </p:tav>
                                      </p:tavLst>
                                    </p:anim>
                                    <p:anim calcmode="lin" valueType="num">
                                      <p:cBhvr additive="base">
                                        <p:cTn id="64" dur="500"/>
                                        <p:tgtEl>
                                          <p:spTgt spid="40"/>
                                        </p:tgtEl>
                                        <p:attrNameLst>
                                          <p:attrName>ppt_y</p:attrName>
                                        </p:attrNameLst>
                                      </p:cBhvr>
                                      <p:tavLst>
                                        <p:tav tm="0">
                                          <p:val>
                                            <p:strVal val="ppt_y"/>
                                          </p:val>
                                        </p:tav>
                                        <p:tav tm="100000">
                                          <p:val>
                                            <p:strVal val="1+ppt_h/2"/>
                                          </p:val>
                                        </p:tav>
                                      </p:tavLst>
                                    </p:anim>
                                    <p:set>
                                      <p:cBhvr>
                                        <p:cTn id="65" dur="1" fill="hold">
                                          <p:stCondLst>
                                            <p:cond delay="499"/>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01</a:t>
                </a:r>
                <a:endParaRPr lang="zh-CN" altLang="en-US" sz="3600" dirty="0">
                  <a:solidFill>
                    <a:schemeClr val="bg1"/>
                  </a:solidFill>
                </a:endParaRPr>
              </a:p>
            </p:txBody>
          </p:sp>
        </p:grpSp>
        <p:sp>
          <p:nvSpPr>
            <p:cNvPr id="5" name="文本框 4"/>
            <p:cNvSpPr txBox="1"/>
            <p:nvPr/>
          </p:nvSpPr>
          <p:spPr>
            <a:xfrm>
              <a:off x="4908506" y="2126508"/>
              <a:ext cx="1415772"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项目</a:t>
              </a: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简介</a:t>
              </a:r>
              <a:endParaRPr lang="en-US" altLang="zh-CN" sz="24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6" name="组合 35"/>
          <p:cNvGrpSpPr/>
          <p:nvPr/>
        </p:nvGrpSpPr>
        <p:grpSpPr>
          <a:xfrm>
            <a:off x="5261963" y="3950201"/>
            <a:ext cx="1668072" cy="1421364"/>
            <a:chOff x="5611813" y="1893888"/>
            <a:chExt cx="944563" cy="804862"/>
          </a:xfrm>
        </p:grpSpPr>
        <p:sp>
          <p:nvSpPr>
            <p:cNvPr id="37" name="Freeform 58"/>
            <p:cNvSpPr>
              <a:spLocks/>
            </p:cNvSpPr>
            <p:nvPr/>
          </p:nvSpPr>
          <p:spPr bwMode="auto">
            <a:xfrm>
              <a:off x="5710238" y="2371725"/>
              <a:ext cx="355600" cy="327025"/>
            </a:xfrm>
            <a:custGeom>
              <a:avLst/>
              <a:gdLst>
                <a:gd name="T0" fmla="*/ 164 w 166"/>
                <a:gd name="T1" fmla="*/ 32 h 153"/>
                <a:gd name="T2" fmla="*/ 160 w 166"/>
                <a:gd name="T3" fmla="*/ 33 h 153"/>
                <a:gd name="T4" fmla="*/ 134 w 166"/>
                <a:gd name="T5" fmla="*/ 67 h 153"/>
                <a:gd name="T6" fmla="*/ 128 w 166"/>
                <a:gd name="T7" fmla="*/ 70 h 153"/>
                <a:gd name="T8" fmla="*/ 124 w 166"/>
                <a:gd name="T9" fmla="*/ 69 h 153"/>
                <a:gd name="T10" fmla="*/ 5 w 166"/>
                <a:gd name="T11" fmla="*/ 1 h 153"/>
                <a:gd name="T12" fmla="*/ 1 w 166"/>
                <a:gd name="T13" fmla="*/ 1 h 153"/>
                <a:gd name="T14" fmla="*/ 0 w 166"/>
                <a:gd name="T15" fmla="*/ 4 h 153"/>
                <a:gd name="T16" fmla="*/ 0 w 166"/>
                <a:gd name="T17" fmla="*/ 57 h 153"/>
                <a:gd name="T18" fmla="*/ 1 w 166"/>
                <a:gd name="T19" fmla="*/ 60 h 153"/>
                <a:gd name="T20" fmla="*/ 161 w 166"/>
                <a:gd name="T21" fmla="*/ 152 h 153"/>
                <a:gd name="T22" fmla="*/ 163 w 166"/>
                <a:gd name="T23" fmla="*/ 153 h 153"/>
                <a:gd name="T24" fmla="*/ 165 w 166"/>
                <a:gd name="T25" fmla="*/ 152 h 153"/>
                <a:gd name="T26" fmla="*/ 166 w 166"/>
                <a:gd name="T27" fmla="*/ 149 h 153"/>
                <a:gd name="T28" fmla="*/ 166 w 166"/>
                <a:gd name="T29" fmla="*/ 35 h 153"/>
                <a:gd name="T30" fmla="*/ 164 w 166"/>
                <a:gd name="T31" fmla="*/ 32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6" h="153">
                  <a:moveTo>
                    <a:pt x="164" y="32"/>
                  </a:moveTo>
                  <a:cubicBezTo>
                    <a:pt x="163" y="31"/>
                    <a:pt x="161" y="32"/>
                    <a:pt x="160" y="33"/>
                  </a:cubicBezTo>
                  <a:cubicBezTo>
                    <a:pt x="134" y="67"/>
                    <a:pt x="134" y="67"/>
                    <a:pt x="134" y="67"/>
                  </a:cubicBezTo>
                  <a:cubicBezTo>
                    <a:pt x="133" y="69"/>
                    <a:pt x="130" y="70"/>
                    <a:pt x="128" y="70"/>
                  </a:cubicBezTo>
                  <a:cubicBezTo>
                    <a:pt x="126" y="70"/>
                    <a:pt x="125" y="69"/>
                    <a:pt x="124" y="69"/>
                  </a:cubicBezTo>
                  <a:cubicBezTo>
                    <a:pt x="5" y="1"/>
                    <a:pt x="5" y="1"/>
                    <a:pt x="5" y="1"/>
                  </a:cubicBezTo>
                  <a:cubicBezTo>
                    <a:pt x="4" y="0"/>
                    <a:pt x="2" y="0"/>
                    <a:pt x="1" y="1"/>
                  </a:cubicBezTo>
                  <a:cubicBezTo>
                    <a:pt x="0" y="2"/>
                    <a:pt x="0" y="3"/>
                    <a:pt x="0" y="4"/>
                  </a:cubicBezTo>
                  <a:cubicBezTo>
                    <a:pt x="0" y="57"/>
                    <a:pt x="0" y="57"/>
                    <a:pt x="0" y="57"/>
                  </a:cubicBezTo>
                  <a:cubicBezTo>
                    <a:pt x="0" y="58"/>
                    <a:pt x="0" y="59"/>
                    <a:pt x="1" y="60"/>
                  </a:cubicBezTo>
                  <a:cubicBezTo>
                    <a:pt x="161" y="152"/>
                    <a:pt x="161" y="152"/>
                    <a:pt x="161" y="152"/>
                  </a:cubicBezTo>
                  <a:cubicBezTo>
                    <a:pt x="162" y="153"/>
                    <a:pt x="162" y="153"/>
                    <a:pt x="163" y="153"/>
                  </a:cubicBezTo>
                  <a:cubicBezTo>
                    <a:pt x="164" y="153"/>
                    <a:pt x="164" y="153"/>
                    <a:pt x="165" y="152"/>
                  </a:cubicBezTo>
                  <a:cubicBezTo>
                    <a:pt x="166" y="152"/>
                    <a:pt x="166" y="151"/>
                    <a:pt x="166" y="149"/>
                  </a:cubicBezTo>
                  <a:cubicBezTo>
                    <a:pt x="166" y="35"/>
                    <a:pt x="166" y="35"/>
                    <a:pt x="166" y="35"/>
                  </a:cubicBezTo>
                  <a:cubicBezTo>
                    <a:pt x="166" y="33"/>
                    <a:pt x="166" y="32"/>
                    <a:pt x="164" y="32"/>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a:p>
          </p:txBody>
        </p:sp>
        <p:sp>
          <p:nvSpPr>
            <p:cNvPr id="38" name="Freeform 59"/>
            <p:cNvSpPr>
              <a:spLocks/>
            </p:cNvSpPr>
            <p:nvPr/>
          </p:nvSpPr>
          <p:spPr bwMode="auto">
            <a:xfrm>
              <a:off x="6102350" y="2371725"/>
              <a:ext cx="357188" cy="327025"/>
            </a:xfrm>
            <a:custGeom>
              <a:avLst/>
              <a:gdLst>
                <a:gd name="T0" fmla="*/ 165 w 167"/>
                <a:gd name="T1" fmla="*/ 1 h 153"/>
                <a:gd name="T2" fmla="*/ 161 w 167"/>
                <a:gd name="T3" fmla="*/ 1 h 153"/>
                <a:gd name="T4" fmla="*/ 42 w 167"/>
                <a:gd name="T5" fmla="*/ 69 h 153"/>
                <a:gd name="T6" fmla="*/ 38 w 167"/>
                <a:gd name="T7" fmla="*/ 70 h 153"/>
                <a:gd name="T8" fmla="*/ 32 w 167"/>
                <a:gd name="T9" fmla="*/ 67 h 153"/>
                <a:gd name="T10" fmla="*/ 6 w 167"/>
                <a:gd name="T11" fmla="*/ 33 h 153"/>
                <a:gd name="T12" fmla="*/ 2 w 167"/>
                <a:gd name="T13" fmla="*/ 32 h 153"/>
                <a:gd name="T14" fmla="*/ 0 w 167"/>
                <a:gd name="T15" fmla="*/ 35 h 153"/>
                <a:gd name="T16" fmla="*/ 0 w 167"/>
                <a:gd name="T17" fmla="*/ 149 h 153"/>
                <a:gd name="T18" fmla="*/ 1 w 167"/>
                <a:gd name="T19" fmla="*/ 152 h 153"/>
                <a:gd name="T20" fmla="*/ 3 w 167"/>
                <a:gd name="T21" fmla="*/ 153 h 153"/>
                <a:gd name="T22" fmla="*/ 5 w 167"/>
                <a:gd name="T23" fmla="*/ 152 h 153"/>
                <a:gd name="T24" fmla="*/ 165 w 167"/>
                <a:gd name="T25" fmla="*/ 60 h 153"/>
                <a:gd name="T26" fmla="*/ 167 w 167"/>
                <a:gd name="T27" fmla="*/ 57 h 153"/>
                <a:gd name="T28" fmla="*/ 167 w 167"/>
                <a:gd name="T29" fmla="*/ 4 h 153"/>
                <a:gd name="T30" fmla="*/ 165 w 167"/>
                <a:gd name="T31" fmla="*/ 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7" h="153">
                  <a:moveTo>
                    <a:pt x="165" y="1"/>
                  </a:moveTo>
                  <a:cubicBezTo>
                    <a:pt x="164" y="0"/>
                    <a:pt x="162" y="0"/>
                    <a:pt x="161" y="1"/>
                  </a:cubicBezTo>
                  <a:cubicBezTo>
                    <a:pt x="42" y="69"/>
                    <a:pt x="42" y="69"/>
                    <a:pt x="42" y="69"/>
                  </a:cubicBezTo>
                  <a:cubicBezTo>
                    <a:pt x="41" y="69"/>
                    <a:pt x="40" y="70"/>
                    <a:pt x="38" y="70"/>
                  </a:cubicBezTo>
                  <a:cubicBezTo>
                    <a:pt x="36" y="70"/>
                    <a:pt x="33" y="69"/>
                    <a:pt x="32" y="67"/>
                  </a:cubicBezTo>
                  <a:cubicBezTo>
                    <a:pt x="6" y="33"/>
                    <a:pt x="6" y="33"/>
                    <a:pt x="6" y="33"/>
                  </a:cubicBezTo>
                  <a:cubicBezTo>
                    <a:pt x="5" y="32"/>
                    <a:pt x="4" y="31"/>
                    <a:pt x="2" y="32"/>
                  </a:cubicBezTo>
                  <a:cubicBezTo>
                    <a:pt x="1" y="32"/>
                    <a:pt x="0" y="33"/>
                    <a:pt x="0" y="35"/>
                  </a:cubicBezTo>
                  <a:cubicBezTo>
                    <a:pt x="0" y="149"/>
                    <a:pt x="0" y="149"/>
                    <a:pt x="0" y="149"/>
                  </a:cubicBezTo>
                  <a:cubicBezTo>
                    <a:pt x="0" y="151"/>
                    <a:pt x="0" y="152"/>
                    <a:pt x="1" y="152"/>
                  </a:cubicBezTo>
                  <a:cubicBezTo>
                    <a:pt x="2" y="153"/>
                    <a:pt x="3" y="153"/>
                    <a:pt x="3" y="153"/>
                  </a:cubicBezTo>
                  <a:cubicBezTo>
                    <a:pt x="4" y="153"/>
                    <a:pt x="4" y="153"/>
                    <a:pt x="5" y="152"/>
                  </a:cubicBezTo>
                  <a:cubicBezTo>
                    <a:pt x="165" y="60"/>
                    <a:pt x="165" y="60"/>
                    <a:pt x="165" y="60"/>
                  </a:cubicBezTo>
                  <a:cubicBezTo>
                    <a:pt x="166" y="59"/>
                    <a:pt x="167" y="58"/>
                    <a:pt x="167" y="57"/>
                  </a:cubicBezTo>
                  <a:cubicBezTo>
                    <a:pt x="167" y="4"/>
                    <a:pt x="167" y="4"/>
                    <a:pt x="167" y="4"/>
                  </a:cubicBezTo>
                  <a:cubicBezTo>
                    <a:pt x="167" y="3"/>
                    <a:pt x="166" y="2"/>
                    <a:pt x="165" y="1"/>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sz="1013"/>
            </a:p>
          </p:txBody>
        </p:sp>
        <p:sp>
          <p:nvSpPr>
            <p:cNvPr id="39" name="Freeform 60"/>
            <p:cNvSpPr>
              <a:spLocks/>
            </p:cNvSpPr>
            <p:nvPr/>
          </p:nvSpPr>
          <p:spPr bwMode="auto">
            <a:xfrm>
              <a:off x="5611813" y="1893888"/>
              <a:ext cx="944563" cy="587375"/>
            </a:xfrm>
            <a:custGeom>
              <a:avLst/>
              <a:gdLst>
                <a:gd name="T0" fmla="*/ 441 w 441"/>
                <a:gd name="T1" fmla="*/ 79 h 274"/>
                <a:gd name="T2" fmla="*/ 439 w 441"/>
                <a:gd name="T3" fmla="*/ 77 h 274"/>
                <a:gd name="T4" fmla="*/ 278 w 441"/>
                <a:gd name="T5" fmla="*/ 1 h 274"/>
                <a:gd name="T6" fmla="*/ 274 w 441"/>
                <a:gd name="T7" fmla="*/ 1 h 274"/>
                <a:gd name="T8" fmla="*/ 228 w 441"/>
                <a:gd name="T9" fmla="*/ 42 h 274"/>
                <a:gd name="T10" fmla="*/ 222 w 441"/>
                <a:gd name="T11" fmla="*/ 39 h 274"/>
                <a:gd name="T12" fmla="*/ 219 w 441"/>
                <a:gd name="T13" fmla="*/ 39 h 274"/>
                <a:gd name="T14" fmla="*/ 213 w 441"/>
                <a:gd name="T15" fmla="*/ 42 h 274"/>
                <a:gd name="T16" fmla="*/ 167 w 441"/>
                <a:gd name="T17" fmla="*/ 1 h 274"/>
                <a:gd name="T18" fmla="*/ 163 w 441"/>
                <a:gd name="T19" fmla="*/ 1 h 274"/>
                <a:gd name="T20" fmla="*/ 2 w 441"/>
                <a:gd name="T21" fmla="*/ 77 h 274"/>
                <a:gd name="T22" fmla="*/ 0 w 441"/>
                <a:gd name="T23" fmla="*/ 79 h 274"/>
                <a:gd name="T24" fmla="*/ 1 w 441"/>
                <a:gd name="T25" fmla="*/ 82 h 274"/>
                <a:gd name="T26" fmla="*/ 49 w 441"/>
                <a:gd name="T27" fmla="*/ 129 h 274"/>
                <a:gd name="T28" fmla="*/ 42 w 441"/>
                <a:gd name="T29" fmla="*/ 133 h 274"/>
                <a:gd name="T30" fmla="*/ 40 w 441"/>
                <a:gd name="T31" fmla="*/ 134 h 274"/>
                <a:gd name="T32" fmla="*/ 14 w 441"/>
                <a:gd name="T33" fmla="*/ 180 h 274"/>
                <a:gd name="T34" fmla="*/ 16 w 441"/>
                <a:gd name="T35" fmla="*/ 185 h 274"/>
                <a:gd name="T36" fmla="*/ 169 w 441"/>
                <a:gd name="T37" fmla="*/ 273 h 274"/>
                <a:gd name="T38" fmla="*/ 174 w 441"/>
                <a:gd name="T39" fmla="*/ 272 h 274"/>
                <a:gd name="T40" fmla="*/ 206 w 441"/>
                <a:gd name="T41" fmla="*/ 229 h 274"/>
                <a:gd name="T42" fmla="*/ 207 w 441"/>
                <a:gd name="T43" fmla="*/ 227 h 274"/>
                <a:gd name="T44" fmla="*/ 205 w 441"/>
                <a:gd name="T45" fmla="*/ 224 h 274"/>
                <a:gd name="T46" fmla="*/ 53 w 441"/>
                <a:gd name="T47" fmla="*/ 140 h 274"/>
                <a:gd name="T48" fmla="*/ 215 w 441"/>
                <a:gd name="T49" fmla="*/ 54 h 274"/>
                <a:gd name="T50" fmla="*/ 215 w 441"/>
                <a:gd name="T51" fmla="*/ 160 h 274"/>
                <a:gd name="T52" fmla="*/ 175 w 441"/>
                <a:gd name="T53" fmla="*/ 183 h 274"/>
                <a:gd name="T54" fmla="*/ 173 w 441"/>
                <a:gd name="T55" fmla="*/ 186 h 274"/>
                <a:gd name="T56" fmla="*/ 175 w 441"/>
                <a:gd name="T57" fmla="*/ 189 h 274"/>
                <a:gd name="T58" fmla="*/ 219 w 441"/>
                <a:gd name="T59" fmla="*/ 213 h 274"/>
                <a:gd name="T60" fmla="*/ 222 w 441"/>
                <a:gd name="T61" fmla="*/ 213 h 274"/>
                <a:gd name="T62" fmla="*/ 266 w 441"/>
                <a:gd name="T63" fmla="*/ 189 h 274"/>
                <a:gd name="T64" fmla="*/ 268 w 441"/>
                <a:gd name="T65" fmla="*/ 186 h 274"/>
                <a:gd name="T66" fmla="*/ 266 w 441"/>
                <a:gd name="T67" fmla="*/ 183 h 274"/>
                <a:gd name="T68" fmla="*/ 226 w 441"/>
                <a:gd name="T69" fmla="*/ 160 h 274"/>
                <a:gd name="T70" fmla="*/ 226 w 441"/>
                <a:gd name="T71" fmla="*/ 54 h 274"/>
                <a:gd name="T72" fmla="*/ 389 w 441"/>
                <a:gd name="T73" fmla="*/ 140 h 274"/>
                <a:gd name="T74" fmla="*/ 236 w 441"/>
                <a:gd name="T75" fmla="*/ 224 h 274"/>
                <a:gd name="T76" fmla="*/ 235 w 441"/>
                <a:gd name="T77" fmla="*/ 227 h 274"/>
                <a:gd name="T78" fmla="*/ 235 w 441"/>
                <a:gd name="T79" fmla="*/ 229 h 274"/>
                <a:gd name="T80" fmla="*/ 268 w 441"/>
                <a:gd name="T81" fmla="*/ 272 h 274"/>
                <a:gd name="T82" fmla="*/ 270 w 441"/>
                <a:gd name="T83" fmla="*/ 273 h 274"/>
                <a:gd name="T84" fmla="*/ 272 w 441"/>
                <a:gd name="T85" fmla="*/ 273 h 274"/>
                <a:gd name="T86" fmla="*/ 426 w 441"/>
                <a:gd name="T87" fmla="*/ 185 h 274"/>
                <a:gd name="T88" fmla="*/ 427 w 441"/>
                <a:gd name="T89" fmla="*/ 180 h 274"/>
                <a:gd name="T90" fmla="*/ 401 w 441"/>
                <a:gd name="T91" fmla="*/ 134 h 274"/>
                <a:gd name="T92" fmla="*/ 399 w 441"/>
                <a:gd name="T93" fmla="*/ 133 h 274"/>
                <a:gd name="T94" fmla="*/ 392 w 441"/>
                <a:gd name="T95" fmla="*/ 129 h 274"/>
                <a:gd name="T96" fmla="*/ 440 w 441"/>
                <a:gd name="T97" fmla="*/ 82 h 274"/>
                <a:gd name="T98" fmla="*/ 441 w 441"/>
                <a:gd name="T99" fmla="*/ 7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1" h="274">
                  <a:moveTo>
                    <a:pt x="441" y="79"/>
                  </a:moveTo>
                  <a:cubicBezTo>
                    <a:pt x="441" y="78"/>
                    <a:pt x="440" y="77"/>
                    <a:pt x="439" y="77"/>
                  </a:cubicBezTo>
                  <a:cubicBezTo>
                    <a:pt x="278" y="1"/>
                    <a:pt x="278" y="1"/>
                    <a:pt x="278" y="1"/>
                  </a:cubicBezTo>
                  <a:cubicBezTo>
                    <a:pt x="277" y="0"/>
                    <a:pt x="275" y="0"/>
                    <a:pt x="274" y="1"/>
                  </a:cubicBezTo>
                  <a:cubicBezTo>
                    <a:pt x="228" y="42"/>
                    <a:pt x="228" y="42"/>
                    <a:pt x="228" y="42"/>
                  </a:cubicBezTo>
                  <a:cubicBezTo>
                    <a:pt x="222" y="39"/>
                    <a:pt x="222" y="39"/>
                    <a:pt x="222" y="39"/>
                  </a:cubicBezTo>
                  <a:cubicBezTo>
                    <a:pt x="221" y="38"/>
                    <a:pt x="220" y="38"/>
                    <a:pt x="219" y="39"/>
                  </a:cubicBezTo>
                  <a:cubicBezTo>
                    <a:pt x="213" y="42"/>
                    <a:pt x="213" y="42"/>
                    <a:pt x="213" y="42"/>
                  </a:cubicBezTo>
                  <a:cubicBezTo>
                    <a:pt x="167" y="1"/>
                    <a:pt x="167" y="1"/>
                    <a:pt x="167" y="1"/>
                  </a:cubicBezTo>
                  <a:cubicBezTo>
                    <a:pt x="166" y="0"/>
                    <a:pt x="164" y="0"/>
                    <a:pt x="163" y="1"/>
                  </a:cubicBezTo>
                  <a:cubicBezTo>
                    <a:pt x="2" y="77"/>
                    <a:pt x="2" y="77"/>
                    <a:pt x="2" y="77"/>
                  </a:cubicBezTo>
                  <a:cubicBezTo>
                    <a:pt x="1" y="77"/>
                    <a:pt x="0" y="78"/>
                    <a:pt x="0" y="79"/>
                  </a:cubicBezTo>
                  <a:cubicBezTo>
                    <a:pt x="0" y="80"/>
                    <a:pt x="0" y="82"/>
                    <a:pt x="1" y="82"/>
                  </a:cubicBezTo>
                  <a:cubicBezTo>
                    <a:pt x="49" y="129"/>
                    <a:pt x="49" y="129"/>
                    <a:pt x="49" y="129"/>
                  </a:cubicBezTo>
                  <a:cubicBezTo>
                    <a:pt x="42" y="133"/>
                    <a:pt x="42" y="133"/>
                    <a:pt x="42" y="133"/>
                  </a:cubicBezTo>
                  <a:cubicBezTo>
                    <a:pt x="41" y="133"/>
                    <a:pt x="41" y="134"/>
                    <a:pt x="40" y="134"/>
                  </a:cubicBezTo>
                  <a:cubicBezTo>
                    <a:pt x="14" y="180"/>
                    <a:pt x="14" y="180"/>
                    <a:pt x="14" y="180"/>
                  </a:cubicBezTo>
                  <a:cubicBezTo>
                    <a:pt x="13" y="182"/>
                    <a:pt x="14" y="184"/>
                    <a:pt x="16" y="185"/>
                  </a:cubicBezTo>
                  <a:cubicBezTo>
                    <a:pt x="169" y="273"/>
                    <a:pt x="169" y="273"/>
                    <a:pt x="169" y="273"/>
                  </a:cubicBezTo>
                  <a:cubicBezTo>
                    <a:pt x="170" y="274"/>
                    <a:pt x="172" y="273"/>
                    <a:pt x="174" y="272"/>
                  </a:cubicBezTo>
                  <a:cubicBezTo>
                    <a:pt x="206" y="229"/>
                    <a:pt x="206" y="229"/>
                    <a:pt x="206" y="229"/>
                  </a:cubicBezTo>
                  <a:cubicBezTo>
                    <a:pt x="207" y="229"/>
                    <a:pt x="207" y="228"/>
                    <a:pt x="207" y="227"/>
                  </a:cubicBezTo>
                  <a:cubicBezTo>
                    <a:pt x="206" y="226"/>
                    <a:pt x="206" y="225"/>
                    <a:pt x="205" y="224"/>
                  </a:cubicBezTo>
                  <a:cubicBezTo>
                    <a:pt x="53" y="140"/>
                    <a:pt x="53" y="140"/>
                    <a:pt x="53" y="140"/>
                  </a:cubicBezTo>
                  <a:cubicBezTo>
                    <a:pt x="215" y="54"/>
                    <a:pt x="215" y="54"/>
                    <a:pt x="215" y="54"/>
                  </a:cubicBezTo>
                  <a:cubicBezTo>
                    <a:pt x="215" y="160"/>
                    <a:pt x="215" y="160"/>
                    <a:pt x="215" y="160"/>
                  </a:cubicBezTo>
                  <a:cubicBezTo>
                    <a:pt x="175" y="183"/>
                    <a:pt x="175" y="183"/>
                    <a:pt x="175" y="183"/>
                  </a:cubicBezTo>
                  <a:cubicBezTo>
                    <a:pt x="174" y="184"/>
                    <a:pt x="173" y="185"/>
                    <a:pt x="173" y="186"/>
                  </a:cubicBezTo>
                  <a:cubicBezTo>
                    <a:pt x="173" y="187"/>
                    <a:pt x="174" y="189"/>
                    <a:pt x="175" y="189"/>
                  </a:cubicBezTo>
                  <a:cubicBezTo>
                    <a:pt x="219" y="213"/>
                    <a:pt x="219" y="213"/>
                    <a:pt x="219" y="213"/>
                  </a:cubicBezTo>
                  <a:cubicBezTo>
                    <a:pt x="220" y="214"/>
                    <a:pt x="221" y="214"/>
                    <a:pt x="222" y="213"/>
                  </a:cubicBezTo>
                  <a:cubicBezTo>
                    <a:pt x="266" y="189"/>
                    <a:pt x="266" y="189"/>
                    <a:pt x="266" y="189"/>
                  </a:cubicBezTo>
                  <a:cubicBezTo>
                    <a:pt x="267" y="189"/>
                    <a:pt x="268" y="187"/>
                    <a:pt x="268" y="186"/>
                  </a:cubicBezTo>
                  <a:cubicBezTo>
                    <a:pt x="268" y="185"/>
                    <a:pt x="267" y="184"/>
                    <a:pt x="266" y="183"/>
                  </a:cubicBezTo>
                  <a:cubicBezTo>
                    <a:pt x="226" y="160"/>
                    <a:pt x="226" y="160"/>
                    <a:pt x="226" y="160"/>
                  </a:cubicBezTo>
                  <a:cubicBezTo>
                    <a:pt x="226" y="54"/>
                    <a:pt x="226" y="54"/>
                    <a:pt x="226" y="54"/>
                  </a:cubicBezTo>
                  <a:cubicBezTo>
                    <a:pt x="389" y="140"/>
                    <a:pt x="389" y="140"/>
                    <a:pt x="389" y="140"/>
                  </a:cubicBezTo>
                  <a:cubicBezTo>
                    <a:pt x="236" y="224"/>
                    <a:pt x="236" y="224"/>
                    <a:pt x="236" y="224"/>
                  </a:cubicBezTo>
                  <a:cubicBezTo>
                    <a:pt x="235" y="225"/>
                    <a:pt x="235" y="226"/>
                    <a:pt x="235" y="227"/>
                  </a:cubicBezTo>
                  <a:cubicBezTo>
                    <a:pt x="234" y="228"/>
                    <a:pt x="235" y="229"/>
                    <a:pt x="235" y="229"/>
                  </a:cubicBezTo>
                  <a:cubicBezTo>
                    <a:pt x="268" y="272"/>
                    <a:pt x="268" y="272"/>
                    <a:pt x="268" y="272"/>
                  </a:cubicBezTo>
                  <a:cubicBezTo>
                    <a:pt x="268" y="273"/>
                    <a:pt x="269" y="273"/>
                    <a:pt x="270" y="273"/>
                  </a:cubicBezTo>
                  <a:cubicBezTo>
                    <a:pt x="271" y="273"/>
                    <a:pt x="272" y="273"/>
                    <a:pt x="272" y="273"/>
                  </a:cubicBezTo>
                  <a:cubicBezTo>
                    <a:pt x="426" y="185"/>
                    <a:pt x="426" y="185"/>
                    <a:pt x="426" y="185"/>
                  </a:cubicBezTo>
                  <a:cubicBezTo>
                    <a:pt x="427" y="184"/>
                    <a:pt x="428" y="182"/>
                    <a:pt x="427" y="180"/>
                  </a:cubicBezTo>
                  <a:cubicBezTo>
                    <a:pt x="401" y="134"/>
                    <a:pt x="401" y="134"/>
                    <a:pt x="401" y="134"/>
                  </a:cubicBezTo>
                  <a:cubicBezTo>
                    <a:pt x="401" y="134"/>
                    <a:pt x="400" y="133"/>
                    <a:pt x="399" y="133"/>
                  </a:cubicBezTo>
                  <a:cubicBezTo>
                    <a:pt x="392" y="129"/>
                    <a:pt x="392" y="129"/>
                    <a:pt x="392" y="129"/>
                  </a:cubicBezTo>
                  <a:cubicBezTo>
                    <a:pt x="440" y="82"/>
                    <a:pt x="440" y="82"/>
                    <a:pt x="440" y="82"/>
                  </a:cubicBezTo>
                  <a:cubicBezTo>
                    <a:pt x="441" y="82"/>
                    <a:pt x="441" y="80"/>
                    <a:pt x="441" y="79"/>
                  </a:cubicBezTo>
                  <a:close/>
                </a:path>
              </a:pathLst>
            </a:custGeom>
            <a:pattFill prst="dkUpDiag">
              <a:fgClr>
                <a:schemeClr val="tx1">
                  <a:lumMod val="85000"/>
                  <a:lumOff val="15000"/>
                </a:schemeClr>
              </a:fgClr>
              <a:bgClr>
                <a:schemeClr val="bg1"/>
              </a:bgClr>
            </a:pattFill>
            <a:ln>
              <a:noFill/>
            </a:ln>
            <a:extLst/>
          </p:spPr>
          <p:txBody>
            <a:bodyPr vert="horz" wrap="square" lIns="68580" tIns="34290" rIns="68580" bIns="34290" numCol="1" anchor="t" anchorCtr="0" compatLnSpc="1">
              <a:prstTxWarp prst="textNoShape">
                <a:avLst/>
              </a:prstTxWarp>
            </a:bodyPr>
            <a:lstStyle/>
            <a:p>
              <a:endParaRPr lang="zh-CN" altLang="en-US" sz="1013"/>
            </a:p>
          </p:txBody>
        </p:sp>
      </p:grpSp>
      <p:sp>
        <p:nvSpPr>
          <p:cNvPr id="40" name="文本框 39"/>
          <p:cNvSpPr txBox="1"/>
          <p:nvPr/>
        </p:nvSpPr>
        <p:spPr>
          <a:xfrm>
            <a:off x="5673666" y="2748317"/>
            <a:ext cx="955711" cy="2008242"/>
          </a:xfrm>
          <a:prstGeom prst="rect">
            <a:avLst/>
          </a:prstGeom>
          <a:noFill/>
        </p:spPr>
        <p:txBody>
          <a:bodyPr wrap="none" rtlCol="0">
            <a:spAutoFit/>
          </a:bodyPr>
          <a:lstStyle/>
          <a:p>
            <a:r>
              <a:rPr lang="en-US" altLang="zh-CN" sz="12450" dirty="0">
                <a:solidFill>
                  <a:srgbClr val="FF5050"/>
                </a:solidFill>
                <a:latin typeface="微软雅黑" panose="020B0503020204020204" pitchFamily="34" charset="-122"/>
                <a:ea typeface="微软雅黑" panose="020B0503020204020204" pitchFamily="34" charset="-122"/>
              </a:rPr>
              <a:t>?</a:t>
            </a:r>
            <a:endParaRPr lang="zh-CN" altLang="en-US" sz="12450" dirty="0">
              <a:solidFill>
                <a:srgbClr val="FF5050"/>
              </a:solidFill>
              <a:latin typeface="微软雅黑" panose="020B0503020204020204" pitchFamily="34" charset="-122"/>
              <a:ea typeface="微软雅黑" panose="020B0503020204020204" pitchFamily="34" charset="-122"/>
            </a:endParaRPr>
          </a:p>
        </p:txBody>
      </p:sp>
      <p:grpSp>
        <p:nvGrpSpPr>
          <p:cNvPr id="54" name="组合 53"/>
          <p:cNvGrpSpPr/>
          <p:nvPr/>
        </p:nvGrpSpPr>
        <p:grpSpPr>
          <a:xfrm>
            <a:off x="4518202" y="2870081"/>
            <a:ext cx="3145871" cy="2885561"/>
            <a:chOff x="4518202" y="2870081"/>
            <a:chExt cx="3145871" cy="2885561"/>
          </a:xfrm>
        </p:grpSpPr>
        <p:sp>
          <p:nvSpPr>
            <p:cNvPr id="41" name="空心弧 40"/>
            <p:cNvSpPr/>
            <p:nvPr/>
          </p:nvSpPr>
          <p:spPr>
            <a:xfrm rot="10800000">
              <a:off x="4653219" y="2870081"/>
              <a:ext cx="2885561" cy="2885561"/>
            </a:xfrm>
            <a:prstGeom prst="blockArc">
              <a:avLst>
                <a:gd name="adj1" fmla="val 10800000"/>
                <a:gd name="adj2" fmla="val 21583707"/>
                <a:gd name="adj3" fmla="val 0"/>
              </a:avLst>
            </a:prstGeom>
            <a:solidFill>
              <a:srgbClr val="FF5050"/>
            </a:solidFill>
            <a:ln>
              <a:solidFill>
                <a:srgbClr val="FF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schemeClr val="tx1"/>
                </a:solidFill>
              </a:endParaRPr>
            </a:p>
          </p:txBody>
        </p:sp>
        <p:sp>
          <p:nvSpPr>
            <p:cNvPr id="42" name="椭圆 41"/>
            <p:cNvSpPr/>
            <p:nvPr/>
          </p:nvSpPr>
          <p:spPr>
            <a:xfrm>
              <a:off x="4518202" y="4102095"/>
              <a:ext cx="270030" cy="270030"/>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sp>
          <p:nvSpPr>
            <p:cNvPr id="43" name="等腰三角形 42"/>
            <p:cNvSpPr/>
            <p:nvPr/>
          </p:nvSpPr>
          <p:spPr>
            <a:xfrm>
              <a:off x="7413485" y="4129098"/>
              <a:ext cx="250588" cy="216024"/>
            </a:xfrm>
            <a:prstGeom prst="triangl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p>
          </p:txBody>
        </p:sp>
      </p:grpSp>
      <p:sp>
        <p:nvSpPr>
          <p:cNvPr id="48" name="矩形 47"/>
          <p:cNvSpPr/>
          <p:nvPr/>
        </p:nvSpPr>
        <p:spPr>
          <a:xfrm>
            <a:off x="5389427" y="1681532"/>
            <a:ext cx="1369592" cy="438576"/>
          </a:xfrm>
          <a:prstGeom prst="rect">
            <a:avLst/>
          </a:prstGeom>
        </p:spPr>
        <p:txBody>
          <a:bodyPr wrap="none" lIns="68573" tIns="34287" rIns="68573" bIns="34287">
            <a:spAutoFit/>
          </a:bodyPr>
          <a:lstStyle/>
          <a:p>
            <a:pPr algn="ctr"/>
            <a:r>
              <a:rPr lang="zh-CN" altLang="en-US" sz="2400" b="1" dirty="0">
                <a:solidFill>
                  <a:schemeClr val="bg1"/>
                </a:solidFill>
                <a:latin typeface="微软雅黑" pitchFamily="34" charset="-122"/>
                <a:ea typeface="微软雅黑" pitchFamily="34" charset="-122"/>
              </a:rPr>
              <a:t>蓝</a:t>
            </a:r>
            <a:r>
              <a:rPr lang="zh-CN" altLang="en-US" sz="2400" b="1" dirty="0" smtClean="0">
                <a:solidFill>
                  <a:schemeClr val="bg1"/>
                </a:solidFill>
                <a:latin typeface="微软雅黑" pitchFamily="34" charset="-122"/>
                <a:ea typeface="微软雅黑" pitchFamily="34" charset="-122"/>
              </a:rPr>
              <a:t>黄</a:t>
            </a:r>
            <a:r>
              <a:rPr lang="zh-CN" altLang="en-US" sz="2400" b="1" dirty="0">
                <a:solidFill>
                  <a:srgbClr val="FF5050"/>
                </a:solidFill>
                <a:latin typeface="微软雅黑" pitchFamily="34" charset="-122"/>
                <a:ea typeface="微软雅黑" pitchFamily="34" charset="-122"/>
              </a:rPr>
              <a:t>杂志</a:t>
            </a:r>
            <a:endParaRPr lang="en-US" altLang="zh-CN" sz="2400" b="1" dirty="0">
              <a:solidFill>
                <a:srgbClr val="FF5050"/>
              </a:solidFill>
              <a:latin typeface="微软雅黑" pitchFamily="34" charset="-122"/>
              <a:ea typeface="微软雅黑" pitchFamily="34" charset="-122"/>
            </a:endParaRPr>
          </a:p>
        </p:txBody>
      </p:sp>
      <p:sp>
        <p:nvSpPr>
          <p:cNvPr id="49" name="TextBox 30"/>
          <p:cNvSpPr txBox="1"/>
          <p:nvPr/>
        </p:nvSpPr>
        <p:spPr>
          <a:xfrm>
            <a:off x="3628611" y="2145605"/>
            <a:ext cx="4934777" cy="646331"/>
          </a:xfrm>
          <a:prstGeom prst="rect">
            <a:avLst/>
          </a:prstGeom>
          <a:noFill/>
        </p:spPr>
        <p:txBody>
          <a:bodyPr wrap="square" rtlCol="0">
            <a:spAutoFit/>
          </a:bodyPr>
          <a:lstStyle/>
          <a:p>
            <a:r>
              <a:rPr lang="zh-CN" altLang="en-US" dirty="0" smtClean="0">
                <a:solidFill>
                  <a:schemeClr val="bg1"/>
                </a:solidFill>
                <a:latin typeface="微软雅黑" panose="020B0503020204020204" pitchFamily="34" charset="-122"/>
                <a:ea typeface="微软雅黑" panose="020B0503020204020204" pitchFamily="34" charset="-122"/>
              </a:rPr>
              <a:t>        蓝黄杂志时中国石油大学经济管理学院</a:t>
            </a:r>
            <a:r>
              <a:rPr lang="en-US" altLang="zh-CN" dirty="0" smtClean="0">
                <a:solidFill>
                  <a:schemeClr val="bg1"/>
                </a:solidFill>
                <a:latin typeface="微软雅黑" panose="020B0503020204020204" pitchFamily="34" charset="-122"/>
                <a:ea typeface="微软雅黑" panose="020B0503020204020204" pitchFamily="34" charset="-122"/>
              </a:rPr>
              <a:t>MBA</a:t>
            </a:r>
            <a:r>
              <a:rPr lang="zh-CN" altLang="en-US" dirty="0" smtClean="0">
                <a:solidFill>
                  <a:schemeClr val="bg1"/>
                </a:solidFill>
                <a:latin typeface="微软雅黑" panose="020B0503020204020204" pitchFamily="34" charset="-122"/>
                <a:ea typeface="微软雅黑" panose="020B0503020204020204" pitchFamily="34" charset="-122"/>
              </a:rPr>
              <a:t>中心推出的面向社会的宣传类杂志</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0" name="矩形 49"/>
          <p:cNvSpPr/>
          <p:nvPr/>
        </p:nvSpPr>
        <p:spPr>
          <a:xfrm>
            <a:off x="9200092" y="3783256"/>
            <a:ext cx="1474620" cy="438576"/>
          </a:xfrm>
          <a:prstGeom prst="rect">
            <a:avLst/>
          </a:prstGeom>
        </p:spPr>
        <p:txBody>
          <a:bodyPr wrap="none" lIns="68573" tIns="34287" rIns="68573" bIns="34287">
            <a:spAutoFit/>
          </a:bodyPr>
          <a:lstStyle/>
          <a:p>
            <a:pPr algn="ctr"/>
            <a:r>
              <a:rPr lang="en-US" altLang="zh-CN" sz="2400" b="1" dirty="0" smtClean="0">
                <a:solidFill>
                  <a:schemeClr val="bg1"/>
                </a:solidFill>
                <a:latin typeface="微软雅黑" pitchFamily="34" charset="-122"/>
                <a:ea typeface="微软雅黑" pitchFamily="34" charset="-122"/>
              </a:rPr>
              <a:t>.NET</a:t>
            </a:r>
            <a:r>
              <a:rPr lang="zh-CN" altLang="en-US" sz="2400" b="1" dirty="0">
                <a:solidFill>
                  <a:srgbClr val="FF5050"/>
                </a:solidFill>
                <a:latin typeface="微软雅黑" pitchFamily="34" charset="-122"/>
                <a:ea typeface="微软雅黑" pitchFamily="34" charset="-122"/>
              </a:rPr>
              <a:t>开发</a:t>
            </a:r>
            <a:endParaRPr lang="en-US" altLang="zh-CN" sz="2400" b="1" dirty="0">
              <a:solidFill>
                <a:srgbClr val="FF5050"/>
              </a:solidFill>
              <a:latin typeface="微软雅黑" pitchFamily="34" charset="-122"/>
              <a:ea typeface="微软雅黑" pitchFamily="34" charset="-122"/>
            </a:endParaRPr>
          </a:p>
        </p:txBody>
      </p:sp>
      <p:sp>
        <p:nvSpPr>
          <p:cNvPr id="51" name="TextBox 30"/>
          <p:cNvSpPr txBox="1"/>
          <p:nvPr/>
        </p:nvSpPr>
        <p:spPr>
          <a:xfrm>
            <a:off x="8321341" y="4370931"/>
            <a:ext cx="3232128" cy="1200329"/>
          </a:xfrm>
          <a:prstGeom prst="rect">
            <a:avLst/>
          </a:prstGeom>
          <a:noFill/>
        </p:spPr>
        <p:txBody>
          <a:bodyPr wrap="square" rtlCol="0">
            <a:spAutoFit/>
          </a:bodyPr>
          <a:lstStyle/>
          <a:p>
            <a:r>
              <a:rPr lang="zh-CN" altLang="en-US" dirty="0" smtClean="0">
                <a:solidFill>
                  <a:schemeClr val="bg1"/>
                </a:solidFill>
                <a:latin typeface="微软雅黑" panose="020B0503020204020204" pitchFamily="34" charset="-122"/>
                <a:ea typeface="微软雅黑" panose="020B0503020204020204" pitchFamily="34" charset="-122"/>
              </a:rPr>
              <a:t>        使用</a:t>
            </a:r>
            <a:r>
              <a:rPr lang="en-US" altLang="zh-CN" dirty="0" smtClean="0">
                <a:solidFill>
                  <a:schemeClr val="bg1"/>
                </a:solidFill>
                <a:latin typeface="微软雅黑" panose="020B0503020204020204" pitchFamily="34" charset="-122"/>
                <a:ea typeface="微软雅黑" panose="020B0503020204020204" pitchFamily="34" charset="-122"/>
              </a:rPr>
              <a:t>C#</a:t>
            </a:r>
            <a:r>
              <a:rPr lang="zh-CN" altLang="en-US" dirty="0" smtClean="0">
                <a:solidFill>
                  <a:schemeClr val="bg1"/>
                </a:solidFill>
                <a:latin typeface="微软雅黑" panose="020B0503020204020204" pitchFamily="34" charset="-122"/>
                <a:ea typeface="微软雅黑" panose="020B0503020204020204" pitchFamily="34" charset="-122"/>
              </a:rPr>
              <a:t>语言开发系统，实现客户需求的</a:t>
            </a:r>
            <a:r>
              <a:rPr lang="en-US" altLang="zh-CN" dirty="0" smtClean="0">
                <a:solidFill>
                  <a:schemeClr val="bg1"/>
                </a:solidFill>
                <a:latin typeface="微软雅黑" panose="020B0503020204020204" pitchFamily="34" charset="-122"/>
                <a:ea typeface="微软雅黑" panose="020B0503020204020204" pitchFamily="34" charset="-122"/>
              </a:rPr>
              <a:t>WEB</a:t>
            </a:r>
            <a:r>
              <a:rPr lang="zh-CN" altLang="en-US" dirty="0" smtClean="0">
                <a:solidFill>
                  <a:schemeClr val="bg1"/>
                </a:solidFill>
                <a:latin typeface="微软雅黑" panose="020B0503020204020204" pitchFamily="34" charset="-122"/>
                <a:ea typeface="微软雅黑" panose="020B0503020204020204" pitchFamily="34" charset="-122"/>
              </a:rPr>
              <a:t>服务，具有可管理，安全，易维护等特点。</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52" name="矩形 51"/>
          <p:cNvSpPr/>
          <p:nvPr/>
        </p:nvSpPr>
        <p:spPr>
          <a:xfrm>
            <a:off x="1844255" y="3783256"/>
            <a:ext cx="1286235" cy="438576"/>
          </a:xfrm>
          <a:prstGeom prst="rect">
            <a:avLst/>
          </a:prstGeom>
        </p:spPr>
        <p:txBody>
          <a:bodyPr wrap="none" lIns="68573" tIns="34287" rIns="68573" bIns="34287">
            <a:spAutoFit/>
          </a:bodyPr>
          <a:lstStyle/>
          <a:p>
            <a:pPr algn="ctr"/>
            <a:r>
              <a:rPr lang="en-US" altLang="zh-CN" sz="2400" b="1" dirty="0" smtClean="0">
                <a:solidFill>
                  <a:schemeClr val="bg1"/>
                </a:solidFill>
                <a:latin typeface="微软雅黑" pitchFamily="34" charset="-122"/>
                <a:ea typeface="微软雅黑" pitchFamily="34" charset="-122"/>
              </a:rPr>
              <a:t>JSP</a:t>
            </a:r>
            <a:r>
              <a:rPr lang="zh-CN" altLang="en-US" sz="2400" b="1" dirty="0">
                <a:solidFill>
                  <a:srgbClr val="FF5050"/>
                </a:solidFill>
                <a:latin typeface="微软雅黑" pitchFamily="34" charset="-122"/>
                <a:ea typeface="微软雅黑" pitchFamily="34" charset="-122"/>
              </a:rPr>
              <a:t>开发</a:t>
            </a:r>
            <a:endParaRPr lang="en-US" altLang="zh-CN" sz="2400" b="1" dirty="0">
              <a:solidFill>
                <a:srgbClr val="FF5050"/>
              </a:solidFill>
              <a:latin typeface="微软雅黑" pitchFamily="34" charset="-122"/>
              <a:ea typeface="微软雅黑" pitchFamily="34" charset="-122"/>
            </a:endParaRPr>
          </a:p>
        </p:txBody>
      </p:sp>
      <p:sp>
        <p:nvSpPr>
          <p:cNvPr id="53" name="TextBox 30"/>
          <p:cNvSpPr txBox="1"/>
          <p:nvPr/>
        </p:nvSpPr>
        <p:spPr>
          <a:xfrm>
            <a:off x="871309" y="4370931"/>
            <a:ext cx="3232128" cy="923330"/>
          </a:xfrm>
          <a:prstGeom prst="rect">
            <a:avLst/>
          </a:prstGeom>
          <a:noFill/>
        </p:spPr>
        <p:txBody>
          <a:bodyPr wrap="square" rtlCol="0">
            <a:spAutoFit/>
          </a:bodyPr>
          <a:lstStyle/>
          <a:p>
            <a:r>
              <a:rPr lang="zh-CN" altLang="en-US" dirty="0" smtClean="0">
                <a:solidFill>
                  <a:schemeClr val="bg1"/>
                </a:solidFill>
                <a:latin typeface="微软雅黑" panose="020B0503020204020204" pitchFamily="34" charset="-122"/>
                <a:ea typeface="微软雅黑" panose="020B0503020204020204" pitchFamily="34" charset="-122"/>
              </a:rPr>
              <a:t>        使用</a:t>
            </a:r>
            <a:r>
              <a:rPr lang="en-US" altLang="zh-CN" dirty="0" smtClean="0">
                <a:solidFill>
                  <a:schemeClr val="bg1"/>
                </a:solidFill>
                <a:latin typeface="微软雅黑" panose="020B0503020204020204" pitchFamily="34" charset="-122"/>
                <a:ea typeface="微软雅黑" panose="020B0503020204020204" pitchFamily="34" charset="-122"/>
              </a:rPr>
              <a:t>java</a:t>
            </a:r>
            <a:r>
              <a:rPr lang="zh-CN" altLang="en-US" dirty="0" smtClean="0">
                <a:solidFill>
                  <a:schemeClr val="bg1"/>
                </a:solidFill>
                <a:latin typeface="微软雅黑" panose="020B0503020204020204" pitchFamily="34" charset="-122"/>
                <a:ea typeface="微软雅黑" panose="020B0503020204020204" pitchFamily="34" charset="-122"/>
              </a:rPr>
              <a:t>语言开发系统，搭建符合</a:t>
            </a:r>
            <a:r>
              <a:rPr lang="en-US" altLang="zh-CN" dirty="0" smtClean="0">
                <a:solidFill>
                  <a:schemeClr val="bg1"/>
                </a:solidFill>
                <a:latin typeface="微软雅黑" panose="020B0503020204020204" pitchFamily="34" charset="-122"/>
                <a:ea typeface="微软雅黑" panose="020B0503020204020204" pitchFamily="34" charset="-122"/>
              </a:rPr>
              <a:t>MVC</a:t>
            </a:r>
            <a:r>
              <a:rPr lang="zh-CN" altLang="en-US" dirty="0" smtClean="0">
                <a:solidFill>
                  <a:schemeClr val="bg1"/>
                </a:solidFill>
                <a:latin typeface="微软雅黑" panose="020B0503020204020204" pitchFamily="34" charset="-122"/>
                <a:ea typeface="微软雅黑" panose="020B0503020204020204" pitchFamily="34" charset="-122"/>
              </a:rPr>
              <a:t>架构的企业级</a:t>
            </a:r>
            <a:r>
              <a:rPr lang="en-US" altLang="zh-CN" dirty="0" smtClean="0">
                <a:solidFill>
                  <a:schemeClr val="bg1"/>
                </a:solidFill>
                <a:latin typeface="微软雅黑" panose="020B0503020204020204" pitchFamily="34" charset="-122"/>
                <a:ea typeface="微软雅黑" panose="020B0503020204020204" pitchFamily="34" charset="-122"/>
              </a:rPr>
              <a:t>WEB</a:t>
            </a:r>
            <a:r>
              <a:rPr lang="zh-CN" altLang="en-US" dirty="0" smtClean="0">
                <a:solidFill>
                  <a:schemeClr val="bg1"/>
                </a:solidFill>
                <a:latin typeface="微软雅黑" panose="020B0503020204020204" pitchFamily="34" charset="-122"/>
                <a:ea typeface="微软雅黑" panose="020B0503020204020204" pitchFamily="34" charset="-122"/>
              </a:rPr>
              <a:t>服务</a:t>
            </a:r>
            <a:r>
              <a:rPr lang="zh-CN" altLang="en-US" dirty="0">
                <a:solidFill>
                  <a:schemeClr val="bg1"/>
                </a:solidFill>
                <a:latin typeface="微软雅黑" panose="020B0503020204020204" pitchFamily="34" charset="-122"/>
                <a:ea typeface="微软雅黑" panose="020B0503020204020204" pitchFamily="34" charset="-122"/>
              </a:rPr>
              <a:t>。</a:t>
            </a:r>
          </a:p>
        </p:txBody>
      </p:sp>
    </p:spTree>
    <p:extLst>
      <p:ext uri="{BB962C8B-B14F-4D97-AF65-F5344CB8AC3E}">
        <p14:creationId xmlns:p14="http://schemas.microsoft.com/office/powerpoint/2010/main" val="3542852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500"/>
                                            <p:tgtEl>
                                              <p:spTgt spid="36"/>
                                            </p:tgtEl>
                                          </p:cBhvr>
                                        </p:animEffect>
                                      </p:childTnLst>
                                    </p:cTn>
                                  </p:par>
                                  <p:par>
                                    <p:cTn id="13" presetID="42" presetClass="path" presetSubtype="0" fill="hold" nodeType="withEffect" p14:presetBounceEnd="18000">
                                      <p:stCondLst>
                                        <p:cond delay="0"/>
                                      </p:stCondLst>
                                      <p:childTnLst>
                                        <p:animMotion origin="layout" path="M 0 3.7037E-7 L 0 -0.1037 " pathEditMode="relative" rAng="0" ptsTypes="AA" p14:bounceEnd="18000">
                                          <p:cBhvr>
                                            <p:cTn id="14" dur="500" spd="-100000" fill="hold"/>
                                            <p:tgtEl>
                                              <p:spTgt spid="36"/>
                                            </p:tgtEl>
                                            <p:attrNameLst>
                                              <p:attrName>ppt_x</p:attrName>
                                              <p:attrName>ppt_y</p:attrName>
                                            </p:attrNameLst>
                                          </p:cBhvr>
                                          <p:rCtr x="0" y="-5185"/>
                                        </p:animMotion>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54"/>
                                            </p:tgtEl>
                                            <p:attrNameLst>
                                              <p:attrName>style.visibility</p:attrName>
                                            </p:attrNameLst>
                                          </p:cBhvr>
                                          <p:to>
                                            <p:strVal val="visible"/>
                                          </p:to>
                                        </p:set>
                                        <p:animEffect transition="in" filter="wipe(left)">
                                          <p:cBhvr>
                                            <p:cTn id="18" dur="500"/>
                                            <p:tgtEl>
                                              <p:spTgt spid="54"/>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500"/>
                                            <p:tgtEl>
                                              <p:spTgt spid="40"/>
                                            </p:tgtEl>
                                          </p:cBhvr>
                                        </p:animEffect>
                                        <p:anim calcmode="lin" valueType="num">
                                          <p:cBhvr>
                                            <p:cTn id="22" dur="500" fill="hold"/>
                                            <p:tgtEl>
                                              <p:spTgt spid="40"/>
                                            </p:tgtEl>
                                            <p:attrNameLst>
                                              <p:attrName>ppt_x</p:attrName>
                                            </p:attrNameLst>
                                          </p:cBhvr>
                                          <p:tavLst>
                                            <p:tav tm="0">
                                              <p:val>
                                                <p:strVal val="#ppt_x"/>
                                              </p:val>
                                            </p:tav>
                                            <p:tav tm="100000">
                                              <p:val>
                                                <p:strVal val="#ppt_x"/>
                                              </p:val>
                                            </p:tav>
                                          </p:tavLst>
                                        </p:anim>
                                        <p:anim calcmode="lin" valueType="num">
                                          <p:cBhvr>
                                            <p:cTn id="23" dur="500" fill="hold"/>
                                            <p:tgtEl>
                                              <p:spTgt spid="40"/>
                                            </p:tgtEl>
                                            <p:attrNameLst>
                                              <p:attrName>ppt_y</p:attrName>
                                            </p:attrNameLst>
                                          </p:cBhvr>
                                          <p:tavLst>
                                            <p:tav tm="0">
                                              <p:val>
                                                <p:strVal val="#ppt_y+.1"/>
                                              </p:val>
                                            </p:tav>
                                            <p:tav tm="100000">
                                              <p:val>
                                                <p:strVal val="#ppt_y"/>
                                              </p:val>
                                            </p:tav>
                                          </p:tavLst>
                                        </p:anim>
                                      </p:childTnLst>
                                    </p:cTn>
                                  </p:par>
                                  <p:par>
                                    <p:cTn id="24" presetID="16" presetClass="entr" presetSubtype="37" fill="hold" grpId="0" nodeType="withEffect">
                                      <p:stCondLst>
                                        <p:cond delay="500"/>
                                      </p:stCondLst>
                                      <p:childTnLst>
                                        <p:set>
                                          <p:cBhvr>
                                            <p:cTn id="25" dur="1" fill="hold">
                                              <p:stCondLst>
                                                <p:cond delay="0"/>
                                              </p:stCondLst>
                                            </p:cTn>
                                            <p:tgtEl>
                                              <p:spTgt spid="48"/>
                                            </p:tgtEl>
                                            <p:attrNameLst>
                                              <p:attrName>style.visibility</p:attrName>
                                            </p:attrNameLst>
                                          </p:cBhvr>
                                          <p:to>
                                            <p:strVal val="visible"/>
                                          </p:to>
                                        </p:set>
                                        <p:animEffect transition="in" filter="barn(outVertical)">
                                          <p:cBhvr>
                                            <p:cTn id="26" dur="500"/>
                                            <p:tgtEl>
                                              <p:spTgt spid="48"/>
                                            </p:tgtEl>
                                          </p:cBhvr>
                                        </p:animEffect>
                                      </p:childTnLst>
                                    </p:cTn>
                                  </p:par>
                                  <p:par>
                                    <p:cTn id="27" presetID="16" presetClass="entr" presetSubtype="37" fill="hold" grpId="0" nodeType="withEffect">
                                      <p:stCondLst>
                                        <p:cond delay="500"/>
                                      </p:stCondLst>
                                      <p:childTnLst>
                                        <p:set>
                                          <p:cBhvr>
                                            <p:cTn id="28" dur="1" fill="hold">
                                              <p:stCondLst>
                                                <p:cond delay="0"/>
                                              </p:stCondLst>
                                            </p:cTn>
                                            <p:tgtEl>
                                              <p:spTgt spid="52"/>
                                            </p:tgtEl>
                                            <p:attrNameLst>
                                              <p:attrName>style.visibility</p:attrName>
                                            </p:attrNameLst>
                                          </p:cBhvr>
                                          <p:to>
                                            <p:strVal val="visible"/>
                                          </p:to>
                                        </p:set>
                                        <p:animEffect transition="in" filter="barn(outVertical)">
                                          <p:cBhvr>
                                            <p:cTn id="29" dur="500"/>
                                            <p:tgtEl>
                                              <p:spTgt spid="52"/>
                                            </p:tgtEl>
                                          </p:cBhvr>
                                        </p:animEffect>
                                      </p:childTnLst>
                                    </p:cTn>
                                  </p:par>
                                  <p:par>
                                    <p:cTn id="30" presetID="16" presetClass="entr" presetSubtype="37" fill="hold" grpId="0" nodeType="withEffect">
                                      <p:stCondLst>
                                        <p:cond delay="500"/>
                                      </p:stCondLst>
                                      <p:childTnLst>
                                        <p:set>
                                          <p:cBhvr>
                                            <p:cTn id="31" dur="1" fill="hold">
                                              <p:stCondLst>
                                                <p:cond delay="0"/>
                                              </p:stCondLst>
                                            </p:cTn>
                                            <p:tgtEl>
                                              <p:spTgt spid="50"/>
                                            </p:tgtEl>
                                            <p:attrNameLst>
                                              <p:attrName>style.visibility</p:attrName>
                                            </p:attrNameLst>
                                          </p:cBhvr>
                                          <p:to>
                                            <p:strVal val="visible"/>
                                          </p:to>
                                        </p:set>
                                        <p:animEffect transition="in" filter="barn(outVertical)">
                                          <p:cBhvr>
                                            <p:cTn id="32" dur="500"/>
                                            <p:tgtEl>
                                              <p:spTgt spid="50"/>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49"/>
                                            </p:tgtEl>
                                            <p:attrNameLst>
                                              <p:attrName>style.visibility</p:attrName>
                                            </p:attrNameLst>
                                          </p:cBhvr>
                                          <p:to>
                                            <p:strVal val="visible"/>
                                          </p:to>
                                        </p:set>
                                        <p:animEffect transition="in" filter="fade">
                                          <p:cBhvr>
                                            <p:cTn id="35" dur="500"/>
                                            <p:tgtEl>
                                              <p:spTgt spid="49"/>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8" grpId="0"/>
          <p:bldP spid="49" grpId="0"/>
          <p:bldP spid="50" grpId="0"/>
          <p:bldP spid="51" grpId="0"/>
          <p:bldP spid="52" grpId="0"/>
          <p:bldP spid="5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500"/>
                                            <p:tgtEl>
                                              <p:spTgt spid="36"/>
                                            </p:tgtEl>
                                          </p:cBhvr>
                                        </p:animEffect>
                                      </p:childTnLst>
                                    </p:cTn>
                                  </p:par>
                                  <p:par>
                                    <p:cTn id="13" presetID="42" presetClass="path" presetSubtype="0" fill="hold" nodeType="withEffect">
                                      <p:stCondLst>
                                        <p:cond delay="0"/>
                                      </p:stCondLst>
                                      <p:childTnLst>
                                        <p:animMotion origin="layout" path="M 0 3.7037E-7 L 0 -0.1037 " pathEditMode="relative" rAng="0" ptsTypes="AA">
                                          <p:cBhvr>
                                            <p:cTn id="14" dur="500" spd="-100000" fill="hold"/>
                                            <p:tgtEl>
                                              <p:spTgt spid="36"/>
                                            </p:tgtEl>
                                            <p:attrNameLst>
                                              <p:attrName>ppt_x</p:attrName>
                                              <p:attrName>ppt_y</p:attrName>
                                            </p:attrNameLst>
                                          </p:cBhvr>
                                          <p:rCtr x="0" y="-5185"/>
                                        </p:animMotion>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54"/>
                                            </p:tgtEl>
                                            <p:attrNameLst>
                                              <p:attrName>style.visibility</p:attrName>
                                            </p:attrNameLst>
                                          </p:cBhvr>
                                          <p:to>
                                            <p:strVal val="visible"/>
                                          </p:to>
                                        </p:set>
                                        <p:animEffect transition="in" filter="wipe(left)">
                                          <p:cBhvr>
                                            <p:cTn id="18" dur="500"/>
                                            <p:tgtEl>
                                              <p:spTgt spid="54"/>
                                            </p:tgtEl>
                                          </p:cBhvr>
                                        </p:animEffect>
                                      </p:childTnLst>
                                    </p:cTn>
                                  </p:par>
                                  <p:par>
                                    <p:cTn id="19" presetID="42" presetClass="entr" presetSubtype="0" fill="hold" grpId="0" nodeType="withEffect">
                                      <p:stCondLst>
                                        <p:cond delay="0"/>
                                      </p:stCondLst>
                                      <p:childTnLst>
                                        <p:set>
                                          <p:cBhvr>
                                            <p:cTn id="20" dur="1" fill="hold">
                                              <p:stCondLst>
                                                <p:cond delay="0"/>
                                              </p:stCondLst>
                                            </p:cTn>
                                            <p:tgtEl>
                                              <p:spTgt spid="40"/>
                                            </p:tgtEl>
                                            <p:attrNameLst>
                                              <p:attrName>style.visibility</p:attrName>
                                            </p:attrNameLst>
                                          </p:cBhvr>
                                          <p:to>
                                            <p:strVal val="visible"/>
                                          </p:to>
                                        </p:set>
                                        <p:animEffect transition="in" filter="fade">
                                          <p:cBhvr>
                                            <p:cTn id="21" dur="500"/>
                                            <p:tgtEl>
                                              <p:spTgt spid="40"/>
                                            </p:tgtEl>
                                          </p:cBhvr>
                                        </p:animEffect>
                                        <p:anim calcmode="lin" valueType="num">
                                          <p:cBhvr>
                                            <p:cTn id="22" dur="500" fill="hold"/>
                                            <p:tgtEl>
                                              <p:spTgt spid="40"/>
                                            </p:tgtEl>
                                            <p:attrNameLst>
                                              <p:attrName>ppt_x</p:attrName>
                                            </p:attrNameLst>
                                          </p:cBhvr>
                                          <p:tavLst>
                                            <p:tav tm="0">
                                              <p:val>
                                                <p:strVal val="#ppt_x"/>
                                              </p:val>
                                            </p:tav>
                                            <p:tav tm="100000">
                                              <p:val>
                                                <p:strVal val="#ppt_x"/>
                                              </p:val>
                                            </p:tav>
                                          </p:tavLst>
                                        </p:anim>
                                        <p:anim calcmode="lin" valueType="num">
                                          <p:cBhvr>
                                            <p:cTn id="23" dur="500" fill="hold"/>
                                            <p:tgtEl>
                                              <p:spTgt spid="40"/>
                                            </p:tgtEl>
                                            <p:attrNameLst>
                                              <p:attrName>ppt_y</p:attrName>
                                            </p:attrNameLst>
                                          </p:cBhvr>
                                          <p:tavLst>
                                            <p:tav tm="0">
                                              <p:val>
                                                <p:strVal val="#ppt_y+.1"/>
                                              </p:val>
                                            </p:tav>
                                            <p:tav tm="100000">
                                              <p:val>
                                                <p:strVal val="#ppt_y"/>
                                              </p:val>
                                            </p:tav>
                                          </p:tavLst>
                                        </p:anim>
                                      </p:childTnLst>
                                    </p:cTn>
                                  </p:par>
                                  <p:par>
                                    <p:cTn id="24" presetID="16" presetClass="entr" presetSubtype="37" fill="hold" grpId="0" nodeType="withEffect">
                                      <p:stCondLst>
                                        <p:cond delay="500"/>
                                      </p:stCondLst>
                                      <p:childTnLst>
                                        <p:set>
                                          <p:cBhvr>
                                            <p:cTn id="25" dur="1" fill="hold">
                                              <p:stCondLst>
                                                <p:cond delay="0"/>
                                              </p:stCondLst>
                                            </p:cTn>
                                            <p:tgtEl>
                                              <p:spTgt spid="48"/>
                                            </p:tgtEl>
                                            <p:attrNameLst>
                                              <p:attrName>style.visibility</p:attrName>
                                            </p:attrNameLst>
                                          </p:cBhvr>
                                          <p:to>
                                            <p:strVal val="visible"/>
                                          </p:to>
                                        </p:set>
                                        <p:animEffect transition="in" filter="barn(outVertical)">
                                          <p:cBhvr>
                                            <p:cTn id="26" dur="500"/>
                                            <p:tgtEl>
                                              <p:spTgt spid="48"/>
                                            </p:tgtEl>
                                          </p:cBhvr>
                                        </p:animEffect>
                                      </p:childTnLst>
                                    </p:cTn>
                                  </p:par>
                                  <p:par>
                                    <p:cTn id="27" presetID="16" presetClass="entr" presetSubtype="37" fill="hold" grpId="0" nodeType="withEffect">
                                      <p:stCondLst>
                                        <p:cond delay="500"/>
                                      </p:stCondLst>
                                      <p:childTnLst>
                                        <p:set>
                                          <p:cBhvr>
                                            <p:cTn id="28" dur="1" fill="hold">
                                              <p:stCondLst>
                                                <p:cond delay="0"/>
                                              </p:stCondLst>
                                            </p:cTn>
                                            <p:tgtEl>
                                              <p:spTgt spid="52"/>
                                            </p:tgtEl>
                                            <p:attrNameLst>
                                              <p:attrName>style.visibility</p:attrName>
                                            </p:attrNameLst>
                                          </p:cBhvr>
                                          <p:to>
                                            <p:strVal val="visible"/>
                                          </p:to>
                                        </p:set>
                                        <p:animEffect transition="in" filter="barn(outVertical)">
                                          <p:cBhvr>
                                            <p:cTn id="29" dur="500"/>
                                            <p:tgtEl>
                                              <p:spTgt spid="52"/>
                                            </p:tgtEl>
                                          </p:cBhvr>
                                        </p:animEffect>
                                      </p:childTnLst>
                                    </p:cTn>
                                  </p:par>
                                  <p:par>
                                    <p:cTn id="30" presetID="16" presetClass="entr" presetSubtype="37" fill="hold" grpId="0" nodeType="withEffect">
                                      <p:stCondLst>
                                        <p:cond delay="500"/>
                                      </p:stCondLst>
                                      <p:childTnLst>
                                        <p:set>
                                          <p:cBhvr>
                                            <p:cTn id="31" dur="1" fill="hold">
                                              <p:stCondLst>
                                                <p:cond delay="0"/>
                                              </p:stCondLst>
                                            </p:cTn>
                                            <p:tgtEl>
                                              <p:spTgt spid="50"/>
                                            </p:tgtEl>
                                            <p:attrNameLst>
                                              <p:attrName>style.visibility</p:attrName>
                                            </p:attrNameLst>
                                          </p:cBhvr>
                                          <p:to>
                                            <p:strVal val="visible"/>
                                          </p:to>
                                        </p:set>
                                        <p:animEffect transition="in" filter="barn(outVertical)">
                                          <p:cBhvr>
                                            <p:cTn id="32" dur="500"/>
                                            <p:tgtEl>
                                              <p:spTgt spid="50"/>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49"/>
                                            </p:tgtEl>
                                            <p:attrNameLst>
                                              <p:attrName>style.visibility</p:attrName>
                                            </p:attrNameLst>
                                          </p:cBhvr>
                                          <p:to>
                                            <p:strVal val="visible"/>
                                          </p:to>
                                        </p:set>
                                        <p:animEffect transition="in" filter="fade">
                                          <p:cBhvr>
                                            <p:cTn id="35" dur="500"/>
                                            <p:tgtEl>
                                              <p:spTgt spid="49"/>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8" grpId="0"/>
          <p:bldP spid="49" grpId="0"/>
          <p:bldP spid="50" grpId="0"/>
          <p:bldP spid="51" grpId="0"/>
          <p:bldP spid="52" grpId="0"/>
          <p:bldP spid="53"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23270"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01</a:t>
                </a:r>
                <a:endParaRPr lang="zh-CN" altLang="en-US" sz="3600" dirty="0">
                  <a:solidFill>
                    <a:schemeClr val="bg1"/>
                  </a:solidFill>
                </a:endParaRPr>
              </a:p>
            </p:txBody>
          </p:sp>
        </p:grpSp>
        <p:sp>
          <p:nvSpPr>
            <p:cNvPr id="5" name="文本框 4"/>
            <p:cNvSpPr txBox="1"/>
            <p:nvPr/>
          </p:nvSpPr>
          <p:spPr>
            <a:xfrm>
              <a:off x="4908506" y="2126508"/>
              <a:ext cx="1415772"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项目</a:t>
              </a: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简介</a:t>
              </a:r>
              <a:endParaRPr lang="en-US" altLang="zh-CN" sz="24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
        <p:nvSpPr>
          <p:cNvPr id="48" name="矩形 47"/>
          <p:cNvSpPr/>
          <p:nvPr/>
        </p:nvSpPr>
        <p:spPr>
          <a:xfrm>
            <a:off x="884507" y="1909543"/>
            <a:ext cx="754039" cy="438576"/>
          </a:xfrm>
          <a:prstGeom prst="rect">
            <a:avLst/>
          </a:prstGeom>
        </p:spPr>
        <p:txBody>
          <a:bodyPr wrap="none" lIns="68573" tIns="34287" rIns="68573" bIns="34287">
            <a:spAutoFit/>
          </a:bodyPr>
          <a:lstStyle/>
          <a:p>
            <a:pPr algn="ctr"/>
            <a:r>
              <a:rPr lang="zh-CN" altLang="en-US" sz="2400" b="1" dirty="0" smtClean="0">
                <a:solidFill>
                  <a:schemeClr val="bg1"/>
                </a:solidFill>
                <a:latin typeface="微软雅黑" pitchFamily="34" charset="-122"/>
                <a:ea typeface="微软雅黑" pitchFamily="34" charset="-122"/>
              </a:rPr>
              <a:t>引</a:t>
            </a:r>
            <a:r>
              <a:rPr lang="zh-CN" altLang="en-US" sz="2400" b="1" dirty="0">
                <a:solidFill>
                  <a:srgbClr val="FF5050"/>
                </a:solidFill>
                <a:latin typeface="微软雅黑" pitchFamily="34" charset="-122"/>
                <a:ea typeface="微软雅黑" pitchFamily="34" charset="-122"/>
              </a:rPr>
              <a:t>言</a:t>
            </a:r>
            <a:endParaRPr lang="en-US" altLang="zh-CN" sz="2400" b="1" dirty="0">
              <a:solidFill>
                <a:srgbClr val="FF5050"/>
              </a:solidFill>
              <a:latin typeface="微软雅黑" pitchFamily="34" charset="-122"/>
              <a:ea typeface="微软雅黑" pitchFamily="34" charset="-122"/>
            </a:endParaRPr>
          </a:p>
        </p:txBody>
      </p:sp>
      <p:sp>
        <p:nvSpPr>
          <p:cNvPr id="49" name="TextBox 30"/>
          <p:cNvSpPr txBox="1"/>
          <p:nvPr/>
        </p:nvSpPr>
        <p:spPr>
          <a:xfrm>
            <a:off x="3628576" y="1466821"/>
            <a:ext cx="6938064" cy="1477328"/>
          </a:xfrm>
          <a:prstGeom prst="rect">
            <a:avLst/>
          </a:prstGeom>
          <a:noFill/>
        </p:spPr>
        <p:txBody>
          <a:bodyPr wrap="square" rtlCol="0">
            <a:spAutoFit/>
          </a:bodyPr>
          <a:lstStyle/>
          <a:p>
            <a:r>
              <a:rPr lang="zh-CN" altLang="zh-CN" dirty="0">
                <a:solidFill>
                  <a:schemeClr val="bg1"/>
                </a:solidFill>
              </a:rPr>
              <a:t>随着互联网与人们生活的相关性进一步加强，智能手机的普及，人们在生活中主要获取信息的频道逐渐转变为线上的方式。为了方便广大师生，以及社会上相关人士对我校</a:t>
            </a:r>
            <a:r>
              <a:rPr lang="en-US" altLang="zh-CN" dirty="0">
                <a:solidFill>
                  <a:schemeClr val="bg1"/>
                </a:solidFill>
              </a:rPr>
              <a:t>MBA</a:t>
            </a:r>
            <a:r>
              <a:rPr lang="zh-CN" altLang="zh-CN" dirty="0">
                <a:solidFill>
                  <a:schemeClr val="bg1"/>
                </a:solidFill>
              </a:rPr>
              <a:t>相关信息的获取，中国石油大学，经济管理学院决定采用生动的形式在网站上发布相关文档，以便于相关人士的获取。</a:t>
            </a:r>
          </a:p>
        </p:txBody>
      </p:sp>
      <p:sp>
        <p:nvSpPr>
          <p:cNvPr id="50" name="矩形 49"/>
          <p:cNvSpPr/>
          <p:nvPr/>
        </p:nvSpPr>
        <p:spPr>
          <a:xfrm>
            <a:off x="534457" y="5623047"/>
            <a:ext cx="1369592" cy="438576"/>
          </a:xfrm>
          <a:prstGeom prst="rect">
            <a:avLst/>
          </a:prstGeom>
        </p:spPr>
        <p:txBody>
          <a:bodyPr wrap="none" lIns="68573" tIns="34287" rIns="68573" bIns="34287">
            <a:spAutoFit/>
          </a:bodyPr>
          <a:lstStyle/>
          <a:p>
            <a:pPr algn="ctr"/>
            <a:r>
              <a:rPr lang="zh-CN" altLang="en-US" sz="2400" b="1" dirty="0" smtClean="0">
                <a:solidFill>
                  <a:schemeClr val="bg1"/>
                </a:solidFill>
                <a:latin typeface="微软雅黑" pitchFamily="34" charset="-122"/>
                <a:ea typeface="微软雅黑" pitchFamily="34" charset="-122"/>
              </a:rPr>
              <a:t>任务</a:t>
            </a:r>
            <a:r>
              <a:rPr lang="zh-CN" altLang="en-US" sz="2400" b="1" dirty="0">
                <a:solidFill>
                  <a:srgbClr val="FF5050"/>
                </a:solidFill>
                <a:latin typeface="微软雅黑" pitchFamily="34" charset="-122"/>
                <a:ea typeface="微软雅黑" pitchFamily="34" charset="-122"/>
              </a:rPr>
              <a:t>概述</a:t>
            </a:r>
            <a:endParaRPr lang="en-US" altLang="zh-CN" sz="2400" b="1" dirty="0">
              <a:solidFill>
                <a:srgbClr val="FF5050"/>
              </a:solidFill>
              <a:latin typeface="微软雅黑" pitchFamily="34" charset="-122"/>
              <a:ea typeface="微软雅黑" pitchFamily="34" charset="-122"/>
            </a:endParaRPr>
          </a:p>
        </p:txBody>
      </p:sp>
      <p:sp>
        <p:nvSpPr>
          <p:cNvPr id="51" name="TextBox 30"/>
          <p:cNvSpPr txBox="1"/>
          <p:nvPr/>
        </p:nvSpPr>
        <p:spPr>
          <a:xfrm>
            <a:off x="3628576" y="5380670"/>
            <a:ext cx="7867138" cy="923330"/>
          </a:xfrm>
          <a:prstGeom prst="rect">
            <a:avLst/>
          </a:prstGeom>
          <a:noFill/>
        </p:spPr>
        <p:txBody>
          <a:bodyPr wrap="square" rtlCol="0">
            <a:spAutoFit/>
          </a:bodyPr>
          <a:lstStyle/>
          <a:p>
            <a:r>
              <a:rPr lang="zh-CN" altLang="zh-CN" dirty="0">
                <a:solidFill>
                  <a:schemeClr val="bg1"/>
                </a:solidFill>
              </a:rPr>
              <a:t>系统分为两大部分，第一部分为前端主要开发一个类似实体书的展示界面，要求美观大方得体，便于用户使用。第二部分为后端书籍信息管理平台，采用</a:t>
            </a:r>
            <a:r>
              <a:rPr lang="en-US" altLang="zh-CN" dirty="0">
                <a:solidFill>
                  <a:schemeClr val="bg1"/>
                </a:solidFill>
              </a:rPr>
              <a:t>JSP</a:t>
            </a:r>
            <a:r>
              <a:rPr lang="zh-CN" altLang="zh-CN" dirty="0">
                <a:solidFill>
                  <a:schemeClr val="bg1"/>
                </a:solidFill>
              </a:rPr>
              <a:t>技术开发，负责后台数据的管理维护。</a:t>
            </a:r>
          </a:p>
        </p:txBody>
      </p:sp>
      <p:sp>
        <p:nvSpPr>
          <p:cNvPr id="52" name="矩形 51"/>
          <p:cNvSpPr/>
          <p:nvPr/>
        </p:nvSpPr>
        <p:spPr>
          <a:xfrm>
            <a:off x="561841" y="3766295"/>
            <a:ext cx="1369592" cy="438576"/>
          </a:xfrm>
          <a:prstGeom prst="rect">
            <a:avLst/>
          </a:prstGeom>
        </p:spPr>
        <p:txBody>
          <a:bodyPr wrap="none" lIns="68573" tIns="34287" rIns="68573" bIns="34287">
            <a:spAutoFit/>
          </a:bodyPr>
          <a:lstStyle/>
          <a:p>
            <a:pPr algn="ctr"/>
            <a:r>
              <a:rPr lang="zh-CN" altLang="en-US" sz="2400" b="1" dirty="0" smtClean="0">
                <a:solidFill>
                  <a:schemeClr val="bg1"/>
                </a:solidFill>
                <a:latin typeface="微软雅黑" pitchFamily="34" charset="-122"/>
                <a:ea typeface="微软雅黑" pitchFamily="34" charset="-122"/>
              </a:rPr>
              <a:t>项目</a:t>
            </a:r>
            <a:r>
              <a:rPr lang="zh-CN" altLang="en-US" sz="2400" b="1" dirty="0">
                <a:solidFill>
                  <a:srgbClr val="FF5050"/>
                </a:solidFill>
                <a:latin typeface="微软雅黑" pitchFamily="34" charset="-122"/>
                <a:ea typeface="微软雅黑" pitchFamily="34" charset="-122"/>
              </a:rPr>
              <a:t>背景</a:t>
            </a:r>
            <a:endParaRPr lang="en-US" altLang="zh-CN" sz="2400" b="1" dirty="0">
              <a:solidFill>
                <a:srgbClr val="FF5050"/>
              </a:solidFill>
              <a:latin typeface="微软雅黑" pitchFamily="34" charset="-122"/>
              <a:ea typeface="微软雅黑" pitchFamily="34" charset="-122"/>
            </a:endParaRPr>
          </a:p>
        </p:txBody>
      </p:sp>
      <p:sp>
        <p:nvSpPr>
          <p:cNvPr id="53" name="TextBox 30"/>
          <p:cNvSpPr txBox="1"/>
          <p:nvPr/>
        </p:nvSpPr>
        <p:spPr>
          <a:xfrm>
            <a:off x="3628576" y="3263880"/>
            <a:ext cx="8132015" cy="1477328"/>
          </a:xfrm>
          <a:prstGeom prst="rect">
            <a:avLst/>
          </a:prstGeom>
          <a:noFill/>
        </p:spPr>
        <p:txBody>
          <a:bodyPr wrap="square" rtlCol="0">
            <a:spAutoFit/>
          </a:bodyPr>
          <a:lstStyle/>
          <a:p>
            <a:r>
              <a:rPr lang="zh-CN" altLang="zh-CN" dirty="0">
                <a:solidFill>
                  <a:schemeClr val="bg1"/>
                </a:solidFill>
              </a:rPr>
              <a:t>中国石油大学（华东）经济管理学院</a:t>
            </a:r>
            <a:r>
              <a:rPr lang="en-US" altLang="zh-CN" dirty="0">
                <a:solidFill>
                  <a:schemeClr val="bg1"/>
                </a:solidFill>
              </a:rPr>
              <a:t>MBA</a:t>
            </a:r>
            <a:r>
              <a:rPr lang="zh-CN" altLang="zh-CN" dirty="0">
                <a:solidFill>
                  <a:schemeClr val="bg1"/>
                </a:solidFill>
              </a:rPr>
              <a:t>教育中心，希望通过网站形式，展示我校</a:t>
            </a:r>
            <a:r>
              <a:rPr lang="en-US" altLang="zh-CN" dirty="0">
                <a:solidFill>
                  <a:schemeClr val="bg1"/>
                </a:solidFill>
              </a:rPr>
              <a:t>MBA</a:t>
            </a:r>
            <a:r>
              <a:rPr lang="zh-CN" altLang="zh-CN" dirty="0">
                <a:solidFill>
                  <a:schemeClr val="bg1"/>
                </a:solidFill>
              </a:rPr>
              <a:t>风采。使用网页以动态的方式展示相关期刊《蓝黄杂志》以及其他资料。</a:t>
            </a:r>
          </a:p>
          <a:p>
            <a:r>
              <a:rPr lang="zh-CN" altLang="zh-CN" dirty="0">
                <a:solidFill>
                  <a:schemeClr val="bg1"/>
                </a:solidFill>
              </a:rPr>
              <a:t>同时需要一个后台期刊管理系统，用于管理杂志期刊数据。使系统得到及时更新，便于管理人员的维护。</a:t>
            </a:r>
          </a:p>
        </p:txBody>
      </p:sp>
    </p:spTree>
    <p:extLst>
      <p:ext uri="{BB962C8B-B14F-4D97-AF65-F5344CB8AC3E}">
        <p14:creationId xmlns:p14="http://schemas.microsoft.com/office/powerpoint/2010/main" val="3251370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16" presetClass="entr" presetSubtype="37" fill="hold" grpId="0" nodeType="withEffect">
                                  <p:stCondLst>
                                    <p:cond delay="500"/>
                                  </p:stCondLst>
                                  <p:childTnLst>
                                    <p:set>
                                      <p:cBhvr>
                                        <p:cTn id="9" dur="1" fill="hold">
                                          <p:stCondLst>
                                            <p:cond delay="0"/>
                                          </p:stCondLst>
                                        </p:cTn>
                                        <p:tgtEl>
                                          <p:spTgt spid="48"/>
                                        </p:tgtEl>
                                        <p:attrNameLst>
                                          <p:attrName>style.visibility</p:attrName>
                                        </p:attrNameLst>
                                      </p:cBhvr>
                                      <p:to>
                                        <p:strVal val="visible"/>
                                      </p:to>
                                    </p:set>
                                    <p:animEffect transition="in" filter="barn(outVertical)">
                                      <p:cBhvr>
                                        <p:cTn id="10" dur="500"/>
                                        <p:tgtEl>
                                          <p:spTgt spid="48"/>
                                        </p:tgtEl>
                                      </p:cBhvr>
                                    </p:animEffect>
                                  </p:childTnLst>
                                </p:cTn>
                              </p:par>
                              <p:par>
                                <p:cTn id="11" presetID="16" presetClass="entr" presetSubtype="37" fill="hold" grpId="0" nodeType="withEffect">
                                  <p:stCondLst>
                                    <p:cond delay="500"/>
                                  </p:stCondLst>
                                  <p:childTnLst>
                                    <p:set>
                                      <p:cBhvr>
                                        <p:cTn id="12" dur="1" fill="hold">
                                          <p:stCondLst>
                                            <p:cond delay="0"/>
                                          </p:stCondLst>
                                        </p:cTn>
                                        <p:tgtEl>
                                          <p:spTgt spid="52"/>
                                        </p:tgtEl>
                                        <p:attrNameLst>
                                          <p:attrName>style.visibility</p:attrName>
                                        </p:attrNameLst>
                                      </p:cBhvr>
                                      <p:to>
                                        <p:strVal val="visible"/>
                                      </p:to>
                                    </p:set>
                                    <p:animEffect transition="in" filter="barn(outVertical)">
                                      <p:cBhvr>
                                        <p:cTn id="13" dur="500"/>
                                        <p:tgtEl>
                                          <p:spTgt spid="52"/>
                                        </p:tgtEl>
                                      </p:cBhvr>
                                    </p:animEffect>
                                  </p:childTnLst>
                                </p:cTn>
                              </p:par>
                              <p:par>
                                <p:cTn id="14" presetID="16" presetClass="entr" presetSubtype="37" fill="hold" grpId="0" nodeType="withEffect">
                                  <p:stCondLst>
                                    <p:cond delay="500"/>
                                  </p:stCondLst>
                                  <p:childTnLst>
                                    <p:set>
                                      <p:cBhvr>
                                        <p:cTn id="15" dur="1" fill="hold">
                                          <p:stCondLst>
                                            <p:cond delay="0"/>
                                          </p:stCondLst>
                                        </p:cTn>
                                        <p:tgtEl>
                                          <p:spTgt spid="50"/>
                                        </p:tgtEl>
                                        <p:attrNameLst>
                                          <p:attrName>style.visibility</p:attrName>
                                        </p:attrNameLst>
                                      </p:cBhvr>
                                      <p:to>
                                        <p:strVal val="visible"/>
                                      </p:to>
                                    </p:set>
                                    <p:animEffect transition="in" filter="barn(outVertical)">
                                      <p:cBhvr>
                                        <p:cTn id="16" dur="500"/>
                                        <p:tgtEl>
                                          <p:spTgt spid="50"/>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49"/>
                                        </p:tgtEl>
                                        <p:attrNameLst>
                                          <p:attrName>style.visibility</p:attrName>
                                        </p:attrNameLst>
                                      </p:cBhvr>
                                      <p:to>
                                        <p:strVal val="visible"/>
                                      </p:to>
                                    </p:set>
                                    <p:animEffect transition="in" filter="fade">
                                      <p:cBhvr>
                                        <p:cTn id="19" dur="500"/>
                                        <p:tgtEl>
                                          <p:spTgt spid="49"/>
                                        </p:tgtEl>
                                      </p:cBhvr>
                                    </p:animEffect>
                                  </p:childTnLst>
                                </p:cTn>
                              </p:par>
                              <p:par>
                                <p:cTn id="20" presetID="10" presetClass="entr" presetSubtype="0" fill="hold" grpId="0" nodeType="withEffect">
                                  <p:stCondLst>
                                    <p:cond delay="1000"/>
                                  </p:stCondLst>
                                  <p:childTnLst>
                                    <p:set>
                                      <p:cBhvr>
                                        <p:cTn id="21" dur="1" fill="hold">
                                          <p:stCondLst>
                                            <p:cond delay="0"/>
                                          </p:stCondLst>
                                        </p:cTn>
                                        <p:tgtEl>
                                          <p:spTgt spid="53"/>
                                        </p:tgtEl>
                                        <p:attrNameLst>
                                          <p:attrName>style.visibility</p:attrName>
                                        </p:attrNameLst>
                                      </p:cBhvr>
                                      <p:to>
                                        <p:strVal val="visible"/>
                                      </p:to>
                                    </p:set>
                                    <p:animEffect transition="in" filter="fade">
                                      <p:cBhvr>
                                        <p:cTn id="22" dur="500"/>
                                        <p:tgtEl>
                                          <p:spTgt spid="53"/>
                                        </p:tgtEl>
                                      </p:cBhvr>
                                    </p:animEffect>
                                  </p:childTnLst>
                                </p:cTn>
                              </p:par>
                              <p:par>
                                <p:cTn id="23" presetID="10" presetClass="entr" presetSubtype="0" fill="hold" grpId="0" nodeType="withEffect">
                                  <p:stCondLst>
                                    <p:cond delay="1000"/>
                                  </p:stCondLst>
                                  <p:childTnLst>
                                    <p:set>
                                      <p:cBhvr>
                                        <p:cTn id="24" dur="1" fill="hold">
                                          <p:stCondLst>
                                            <p:cond delay="0"/>
                                          </p:stCondLst>
                                        </p:cTn>
                                        <p:tgtEl>
                                          <p:spTgt spid="51"/>
                                        </p:tgtEl>
                                        <p:attrNameLst>
                                          <p:attrName>style.visibility</p:attrName>
                                        </p:attrNameLst>
                                      </p:cBhvr>
                                      <p:to>
                                        <p:strVal val="visible"/>
                                      </p:to>
                                    </p:set>
                                    <p:animEffect transition="in" filter="fade">
                                      <p:cBhvr>
                                        <p:cTn id="25"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49" grpId="0"/>
      <p:bldP spid="50" grpId="0"/>
      <p:bldP spid="51" grpId="0"/>
      <p:bldP spid="52" grpId="0"/>
      <p:bldP spid="5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矩形 6"/>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菱形 1"/>
          <p:cNvSpPr/>
          <p:nvPr/>
        </p:nvSpPr>
        <p:spPr>
          <a:xfrm>
            <a:off x="-737828"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1060618"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菱形 3"/>
          <p:cNvSpPr/>
          <p:nvPr/>
        </p:nvSpPr>
        <p:spPr>
          <a:xfrm>
            <a:off x="11454172" y="2691172"/>
            <a:ext cx="1475656" cy="1475656"/>
          </a:xfrm>
          <a:prstGeom prst="diamond">
            <a:avLst/>
          </a:prstGeom>
          <a:solidFill>
            <a:srgbClr val="EC56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菱形 4"/>
          <p:cNvSpPr/>
          <p:nvPr/>
        </p:nvSpPr>
        <p:spPr>
          <a:xfrm>
            <a:off x="11131382" y="2377585"/>
            <a:ext cx="2102830" cy="2102830"/>
          </a:xfrm>
          <a:prstGeom prst="diamond">
            <a:avLst/>
          </a:prstGeom>
          <a:noFill/>
          <a:ln>
            <a:solidFill>
              <a:srgbClr val="EC566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659085" y="609604"/>
            <a:ext cx="2873829" cy="667657"/>
            <a:chOff x="4659085" y="609604"/>
            <a:chExt cx="2873829" cy="667657"/>
          </a:xfrm>
        </p:grpSpPr>
        <p:sp>
          <p:nvSpPr>
            <p:cNvPr id="8" name="圆角矩形 7"/>
            <p:cNvSpPr/>
            <p:nvPr/>
          </p:nvSpPr>
          <p:spPr>
            <a:xfrm>
              <a:off x="4659085" y="609604"/>
              <a:ext cx="2873829" cy="667657"/>
            </a:xfrm>
            <a:prstGeom prst="roundRect">
              <a:avLst>
                <a:gd name="adj" fmla="val 5000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5030066" y="681822"/>
              <a:ext cx="2131866" cy="523220"/>
            </a:xfrm>
            <a:prstGeom prst="rect">
              <a:avLst/>
            </a:prstGeom>
            <a:noFill/>
          </p:spPr>
          <p:txBody>
            <a:bodyPr wrap="none" rtlCol="0">
              <a:spAutoFit/>
            </a:bodyPr>
            <a:lstStyle/>
            <a:p>
              <a:r>
                <a:rPr lang="zh-CN" altLang="en-US" sz="2800" dirty="0" smtClean="0">
                  <a:solidFill>
                    <a:schemeClr val="tx1">
                      <a:lumMod val="85000"/>
                      <a:lumOff val="15000"/>
                    </a:schemeClr>
                  </a:solidFill>
                  <a:latin typeface="微软雅黑" panose="020B0503020204020204" pitchFamily="34" charset="-122"/>
                  <a:ea typeface="微软雅黑" panose="020B0503020204020204" pitchFamily="34" charset="-122"/>
                </a:rPr>
                <a:t>目录</a:t>
              </a:r>
              <a:r>
                <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rPr>
                <a:t>CONTENT</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228765" y="2023514"/>
            <a:ext cx="5734469" cy="667658"/>
            <a:chOff x="3228765" y="2023514"/>
            <a:chExt cx="5734469" cy="667658"/>
          </a:xfrm>
        </p:grpSpPr>
        <p:sp>
          <p:nvSpPr>
            <p:cNvPr id="10" name="圆角矩形 9"/>
            <p:cNvSpPr/>
            <p:nvPr/>
          </p:nvSpPr>
          <p:spPr>
            <a:xfrm>
              <a:off x="3228766" y="2023515"/>
              <a:ext cx="5734468" cy="667657"/>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3228765" y="2023514"/>
              <a:ext cx="667657" cy="667657"/>
              <a:chOff x="3228765" y="2023514"/>
              <a:chExt cx="667657" cy="667657"/>
            </a:xfrm>
          </p:grpSpPr>
          <p:sp>
            <p:nvSpPr>
              <p:cNvPr id="12" name="椭圆 11"/>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01</a:t>
                </a:r>
                <a:endParaRPr lang="zh-CN" altLang="en-US" sz="3600" dirty="0">
                  <a:solidFill>
                    <a:schemeClr val="bg1"/>
                  </a:solidFill>
                </a:endParaRPr>
              </a:p>
            </p:txBody>
          </p:sp>
        </p:grpSp>
        <p:sp>
          <p:nvSpPr>
            <p:cNvPr id="14" name="文本框 13"/>
            <p:cNvSpPr txBox="1"/>
            <p:nvPr/>
          </p:nvSpPr>
          <p:spPr>
            <a:xfrm>
              <a:off x="5551033" y="2131140"/>
              <a:ext cx="1415772"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项目简介</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3228765" y="3428999"/>
            <a:ext cx="5734469" cy="667658"/>
            <a:chOff x="3228765" y="3428999"/>
            <a:chExt cx="5734469" cy="667658"/>
          </a:xfrm>
        </p:grpSpPr>
        <p:sp>
          <p:nvSpPr>
            <p:cNvPr id="15" name="圆角矩形 14"/>
            <p:cNvSpPr/>
            <p:nvPr/>
          </p:nvSpPr>
          <p:spPr>
            <a:xfrm>
              <a:off x="3228766" y="3429000"/>
              <a:ext cx="5734468" cy="667657"/>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3228765" y="3428999"/>
              <a:ext cx="667657" cy="667657"/>
              <a:chOff x="3228765" y="3428999"/>
              <a:chExt cx="667657" cy="667657"/>
            </a:xfrm>
          </p:grpSpPr>
          <p:sp>
            <p:nvSpPr>
              <p:cNvPr id="16" name="椭圆 15"/>
              <p:cNvSpPr/>
              <p:nvPr/>
            </p:nvSpPr>
            <p:spPr>
              <a:xfrm>
                <a:off x="3228765" y="3428999"/>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3236221" y="3439661"/>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18" name="文本框 17"/>
            <p:cNvSpPr txBox="1"/>
            <p:nvPr/>
          </p:nvSpPr>
          <p:spPr>
            <a:xfrm>
              <a:off x="5551030" y="3536625"/>
              <a:ext cx="1415773"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开发流程</a:t>
              </a:r>
            </a:p>
          </p:txBody>
        </p:sp>
      </p:grpSp>
      <p:grpSp>
        <p:nvGrpSpPr>
          <p:cNvPr id="39" name="组合 38"/>
          <p:cNvGrpSpPr/>
          <p:nvPr/>
        </p:nvGrpSpPr>
        <p:grpSpPr>
          <a:xfrm>
            <a:off x="3228764" y="4834483"/>
            <a:ext cx="5734469" cy="667658"/>
            <a:chOff x="3228764" y="4834483"/>
            <a:chExt cx="5734469" cy="667658"/>
          </a:xfrm>
        </p:grpSpPr>
        <p:sp>
          <p:nvSpPr>
            <p:cNvPr id="19" name="圆角矩形 18"/>
            <p:cNvSpPr/>
            <p:nvPr/>
          </p:nvSpPr>
          <p:spPr>
            <a:xfrm>
              <a:off x="3228765" y="4834484"/>
              <a:ext cx="5734468" cy="667657"/>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228764" y="4834483"/>
              <a:ext cx="667657" cy="667657"/>
              <a:chOff x="3228764" y="4834483"/>
              <a:chExt cx="667657" cy="667657"/>
            </a:xfrm>
          </p:grpSpPr>
          <p:sp>
            <p:nvSpPr>
              <p:cNvPr id="20" name="椭圆 19"/>
              <p:cNvSpPr/>
              <p:nvPr/>
            </p:nvSpPr>
            <p:spPr>
              <a:xfrm>
                <a:off x="3228764" y="4834483"/>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3236220" y="4845145"/>
                <a:ext cx="652743" cy="646331"/>
              </a:xfrm>
              <a:prstGeom prst="rect">
                <a:avLst/>
              </a:prstGeom>
              <a:noFill/>
            </p:spPr>
            <p:txBody>
              <a:bodyPr wrap="none" rtlCol="0">
                <a:spAutoFit/>
              </a:bodyPr>
              <a:lstStyle/>
              <a:p>
                <a:r>
                  <a:rPr lang="en-US" altLang="zh-CN" sz="3600" dirty="0" smtClean="0">
                    <a:solidFill>
                      <a:schemeClr val="bg1"/>
                    </a:solidFill>
                  </a:rPr>
                  <a:t>03</a:t>
                </a:r>
                <a:endParaRPr lang="zh-CN" altLang="en-US" sz="3600" dirty="0">
                  <a:solidFill>
                    <a:schemeClr val="bg1"/>
                  </a:solidFill>
                </a:endParaRPr>
              </a:p>
            </p:txBody>
          </p:sp>
        </p:grpSp>
        <p:sp>
          <p:nvSpPr>
            <p:cNvPr id="22" name="文本框 21"/>
            <p:cNvSpPr txBox="1"/>
            <p:nvPr/>
          </p:nvSpPr>
          <p:spPr>
            <a:xfrm>
              <a:off x="5551032" y="4942109"/>
              <a:ext cx="1415772" cy="461665"/>
            </a:xfrm>
            <a:prstGeom prst="rect">
              <a:avLst/>
            </a:prstGeom>
            <a:noFill/>
          </p:spPr>
          <p:txBody>
            <a:bodyPr wrap="none" rtlCol="0">
              <a:spAutoFit/>
            </a:bodyPr>
            <a:lstStyle/>
            <a:p>
              <a:pPr algn="ct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开发总结</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7467087" y="3536625"/>
            <a:ext cx="3198590" cy="5961152"/>
            <a:chOff x="5248275" y="4160838"/>
            <a:chExt cx="1630362" cy="3038475"/>
          </a:xfrm>
        </p:grpSpPr>
        <p:sp>
          <p:nvSpPr>
            <p:cNvPr id="42" name="Freeform 14"/>
            <p:cNvSpPr>
              <a:spLocks/>
            </p:cNvSpPr>
            <p:nvPr/>
          </p:nvSpPr>
          <p:spPr bwMode="auto">
            <a:xfrm>
              <a:off x="5254625" y="4189413"/>
              <a:ext cx="1624012" cy="3006725"/>
            </a:xfrm>
            <a:custGeom>
              <a:avLst/>
              <a:gdLst>
                <a:gd name="T0" fmla="*/ 902 w 1550"/>
                <a:gd name="T1" fmla="*/ 2607 h 2871"/>
                <a:gd name="T2" fmla="*/ 607 w 1550"/>
                <a:gd name="T3" fmla="*/ 1892 h 2871"/>
                <a:gd name="T4" fmla="*/ 471 w 1550"/>
                <a:gd name="T5" fmla="*/ 1652 h 2871"/>
                <a:gd name="T6" fmla="*/ 370 w 1550"/>
                <a:gd name="T7" fmla="*/ 1562 h 2871"/>
                <a:gd name="T8" fmla="*/ 228 w 1550"/>
                <a:gd name="T9" fmla="*/ 1365 h 2871"/>
                <a:gd name="T10" fmla="*/ 159 w 1550"/>
                <a:gd name="T11" fmla="*/ 1282 h 2871"/>
                <a:gd name="T12" fmla="*/ 120 w 1550"/>
                <a:gd name="T13" fmla="*/ 1148 h 2871"/>
                <a:gd name="T14" fmla="*/ 27 w 1550"/>
                <a:gd name="T15" fmla="*/ 942 h 2871"/>
                <a:gd name="T16" fmla="*/ 64 w 1550"/>
                <a:gd name="T17" fmla="*/ 811 h 2871"/>
                <a:gd name="T18" fmla="*/ 51 w 1550"/>
                <a:gd name="T19" fmla="*/ 679 h 2871"/>
                <a:gd name="T20" fmla="*/ 146 w 1550"/>
                <a:gd name="T21" fmla="*/ 650 h 2871"/>
                <a:gd name="T22" fmla="*/ 201 w 1550"/>
                <a:gd name="T23" fmla="*/ 747 h 2871"/>
                <a:gd name="T24" fmla="*/ 150 w 1550"/>
                <a:gd name="T25" fmla="*/ 594 h 2871"/>
                <a:gd name="T26" fmla="*/ 73 w 1550"/>
                <a:gd name="T27" fmla="*/ 386 h 2871"/>
                <a:gd name="T28" fmla="*/ 32 w 1550"/>
                <a:gd name="T29" fmla="*/ 227 h 2871"/>
                <a:gd name="T30" fmla="*/ 72 w 1550"/>
                <a:gd name="T31" fmla="*/ 22 h 2871"/>
                <a:gd name="T32" fmla="*/ 194 w 1550"/>
                <a:gd name="T33" fmla="*/ 128 h 2871"/>
                <a:gd name="T34" fmla="*/ 260 w 1550"/>
                <a:gd name="T35" fmla="*/ 336 h 2871"/>
                <a:gd name="T36" fmla="*/ 347 w 1550"/>
                <a:gd name="T37" fmla="*/ 560 h 2871"/>
                <a:gd name="T38" fmla="*/ 463 w 1550"/>
                <a:gd name="T39" fmla="*/ 692 h 2871"/>
                <a:gd name="T40" fmla="*/ 571 w 1550"/>
                <a:gd name="T41" fmla="*/ 644 h 2871"/>
                <a:gd name="T42" fmla="*/ 703 w 1550"/>
                <a:gd name="T43" fmla="*/ 710 h 2871"/>
                <a:gd name="T44" fmla="*/ 793 w 1550"/>
                <a:gd name="T45" fmla="*/ 692 h 2871"/>
                <a:gd name="T46" fmla="*/ 901 w 1550"/>
                <a:gd name="T47" fmla="*/ 749 h 2871"/>
                <a:gd name="T48" fmla="*/ 1016 w 1550"/>
                <a:gd name="T49" fmla="*/ 759 h 2871"/>
                <a:gd name="T50" fmla="*/ 1120 w 1550"/>
                <a:gd name="T51" fmla="*/ 991 h 2871"/>
                <a:gd name="T52" fmla="*/ 1135 w 1550"/>
                <a:gd name="T53" fmla="*/ 1344 h 2871"/>
                <a:gd name="T54" fmla="*/ 1178 w 1550"/>
                <a:gd name="T55" fmla="*/ 1563 h 2871"/>
                <a:gd name="T56" fmla="*/ 1426 w 1550"/>
                <a:gd name="T57" fmla="*/ 2087 h 2871"/>
                <a:gd name="T58" fmla="*/ 1550 w 1550"/>
                <a:gd name="T59" fmla="*/ 2295 h 2871"/>
                <a:gd name="T60" fmla="*/ 995 w 1550"/>
                <a:gd name="T61" fmla="*/ 2871 h 2871"/>
                <a:gd name="T62" fmla="*/ 902 w 1550"/>
                <a:gd name="T63" fmla="*/ 2607 h 2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50" h="2871">
                  <a:moveTo>
                    <a:pt x="902" y="2607"/>
                  </a:moveTo>
                  <a:cubicBezTo>
                    <a:pt x="902" y="2607"/>
                    <a:pt x="656" y="2013"/>
                    <a:pt x="607" y="1892"/>
                  </a:cubicBezTo>
                  <a:cubicBezTo>
                    <a:pt x="559" y="1771"/>
                    <a:pt x="501" y="1676"/>
                    <a:pt x="471" y="1652"/>
                  </a:cubicBezTo>
                  <a:cubicBezTo>
                    <a:pt x="441" y="1627"/>
                    <a:pt x="394" y="1605"/>
                    <a:pt x="370" y="1562"/>
                  </a:cubicBezTo>
                  <a:cubicBezTo>
                    <a:pt x="346" y="1518"/>
                    <a:pt x="247" y="1396"/>
                    <a:pt x="228" y="1365"/>
                  </a:cubicBezTo>
                  <a:cubicBezTo>
                    <a:pt x="208" y="1334"/>
                    <a:pt x="180" y="1303"/>
                    <a:pt x="159" y="1282"/>
                  </a:cubicBezTo>
                  <a:cubicBezTo>
                    <a:pt x="137" y="1261"/>
                    <a:pt x="124" y="1169"/>
                    <a:pt x="120" y="1148"/>
                  </a:cubicBezTo>
                  <a:cubicBezTo>
                    <a:pt x="115" y="1127"/>
                    <a:pt x="31" y="998"/>
                    <a:pt x="27" y="942"/>
                  </a:cubicBezTo>
                  <a:cubicBezTo>
                    <a:pt x="23" y="903"/>
                    <a:pt x="62" y="843"/>
                    <a:pt x="64" y="811"/>
                  </a:cubicBezTo>
                  <a:cubicBezTo>
                    <a:pt x="65" y="780"/>
                    <a:pt x="37" y="714"/>
                    <a:pt x="51" y="679"/>
                  </a:cubicBezTo>
                  <a:cubicBezTo>
                    <a:pt x="70" y="628"/>
                    <a:pt x="116" y="625"/>
                    <a:pt x="146" y="650"/>
                  </a:cubicBezTo>
                  <a:cubicBezTo>
                    <a:pt x="176" y="674"/>
                    <a:pt x="192" y="724"/>
                    <a:pt x="201" y="747"/>
                  </a:cubicBezTo>
                  <a:cubicBezTo>
                    <a:pt x="190" y="698"/>
                    <a:pt x="165" y="629"/>
                    <a:pt x="150" y="594"/>
                  </a:cubicBezTo>
                  <a:cubicBezTo>
                    <a:pt x="123" y="529"/>
                    <a:pt x="91" y="462"/>
                    <a:pt x="73" y="386"/>
                  </a:cubicBezTo>
                  <a:cubicBezTo>
                    <a:pt x="54" y="311"/>
                    <a:pt x="41" y="279"/>
                    <a:pt x="32" y="227"/>
                  </a:cubicBezTo>
                  <a:cubicBezTo>
                    <a:pt x="11" y="110"/>
                    <a:pt x="0" y="58"/>
                    <a:pt x="72" y="22"/>
                  </a:cubicBezTo>
                  <a:cubicBezTo>
                    <a:pt x="119" y="0"/>
                    <a:pt x="164" y="38"/>
                    <a:pt x="194" y="128"/>
                  </a:cubicBezTo>
                  <a:cubicBezTo>
                    <a:pt x="218" y="201"/>
                    <a:pt x="226" y="246"/>
                    <a:pt x="260" y="336"/>
                  </a:cubicBezTo>
                  <a:cubicBezTo>
                    <a:pt x="294" y="424"/>
                    <a:pt x="323" y="480"/>
                    <a:pt x="347" y="560"/>
                  </a:cubicBezTo>
                  <a:cubicBezTo>
                    <a:pt x="362" y="614"/>
                    <a:pt x="415" y="678"/>
                    <a:pt x="463" y="692"/>
                  </a:cubicBezTo>
                  <a:cubicBezTo>
                    <a:pt x="512" y="706"/>
                    <a:pt x="538" y="643"/>
                    <a:pt x="571" y="644"/>
                  </a:cubicBezTo>
                  <a:cubicBezTo>
                    <a:pt x="652" y="646"/>
                    <a:pt x="653" y="698"/>
                    <a:pt x="703" y="710"/>
                  </a:cubicBezTo>
                  <a:cubicBezTo>
                    <a:pt x="754" y="721"/>
                    <a:pt x="745" y="682"/>
                    <a:pt x="793" y="692"/>
                  </a:cubicBezTo>
                  <a:cubicBezTo>
                    <a:pt x="840" y="701"/>
                    <a:pt x="847" y="727"/>
                    <a:pt x="901" y="749"/>
                  </a:cubicBezTo>
                  <a:cubicBezTo>
                    <a:pt x="938" y="764"/>
                    <a:pt x="946" y="716"/>
                    <a:pt x="1016" y="759"/>
                  </a:cubicBezTo>
                  <a:cubicBezTo>
                    <a:pt x="1086" y="802"/>
                    <a:pt x="1123" y="894"/>
                    <a:pt x="1120" y="991"/>
                  </a:cubicBezTo>
                  <a:cubicBezTo>
                    <a:pt x="1118" y="1087"/>
                    <a:pt x="1175" y="1219"/>
                    <a:pt x="1135" y="1344"/>
                  </a:cubicBezTo>
                  <a:cubicBezTo>
                    <a:pt x="1112" y="1414"/>
                    <a:pt x="1152" y="1464"/>
                    <a:pt x="1178" y="1563"/>
                  </a:cubicBezTo>
                  <a:cubicBezTo>
                    <a:pt x="1218" y="1722"/>
                    <a:pt x="1378" y="2013"/>
                    <a:pt x="1426" y="2087"/>
                  </a:cubicBezTo>
                  <a:cubicBezTo>
                    <a:pt x="1474" y="2161"/>
                    <a:pt x="1507" y="2222"/>
                    <a:pt x="1550" y="2295"/>
                  </a:cubicBezTo>
                  <a:cubicBezTo>
                    <a:pt x="1498" y="2348"/>
                    <a:pt x="1060" y="2819"/>
                    <a:pt x="995" y="2871"/>
                  </a:cubicBezTo>
                  <a:cubicBezTo>
                    <a:pt x="972" y="2810"/>
                    <a:pt x="939" y="2695"/>
                    <a:pt x="902" y="2607"/>
                  </a:cubicBezTo>
                  <a:close/>
                </a:path>
              </a:pathLst>
            </a:custGeom>
            <a:solidFill>
              <a:srgbClr val="FFD3B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5"/>
            <p:cNvSpPr>
              <a:spLocks/>
            </p:cNvSpPr>
            <p:nvPr/>
          </p:nvSpPr>
          <p:spPr bwMode="auto">
            <a:xfrm>
              <a:off x="5248275" y="4189413"/>
              <a:ext cx="1257300" cy="3006725"/>
            </a:xfrm>
            <a:custGeom>
              <a:avLst/>
              <a:gdLst>
                <a:gd name="T0" fmla="*/ 374 w 1201"/>
                <a:gd name="T1" fmla="*/ 1379 h 2871"/>
                <a:gd name="T2" fmla="*/ 128 w 1201"/>
                <a:gd name="T3" fmla="*/ 1068 h 2871"/>
                <a:gd name="T4" fmla="*/ 83 w 1201"/>
                <a:gd name="T5" fmla="*/ 846 h 2871"/>
                <a:gd name="T6" fmla="*/ 121 w 1201"/>
                <a:gd name="T7" fmla="*/ 668 h 2871"/>
                <a:gd name="T8" fmla="*/ 181 w 1201"/>
                <a:gd name="T9" fmla="*/ 765 h 2871"/>
                <a:gd name="T10" fmla="*/ 195 w 1201"/>
                <a:gd name="T11" fmla="*/ 847 h 2871"/>
                <a:gd name="T12" fmla="*/ 169 w 1201"/>
                <a:gd name="T13" fmla="*/ 876 h 2871"/>
                <a:gd name="T14" fmla="*/ 219 w 1201"/>
                <a:gd name="T15" fmla="*/ 925 h 2871"/>
                <a:gd name="T16" fmla="*/ 205 w 1201"/>
                <a:gd name="T17" fmla="*/ 1010 h 2871"/>
                <a:gd name="T18" fmla="*/ 234 w 1201"/>
                <a:gd name="T19" fmla="*/ 1157 h 2871"/>
                <a:gd name="T20" fmla="*/ 244 w 1201"/>
                <a:gd name="T21" fmla="*/ 1198 h 2871"/>
                <a:gd name="T22" fmla="*/ 287 w 1201"/>
                <a:gd name="T23" fmla="*/ 984 h 2871"/>
                <a:gd name="T24" fmla="*/ 247 w 1201"/>
                <a:gd name="T25" fmla="*/ 768 h 2871"/>
                <a:gd name="T26" fmla="*/ 165 w 1201"/>
                <a:gd name="T27" fmla="*/ 535 h 2871"/>
                <a:gd name="T28" fmla="*/ 70 w 1201"/>
                <a:gd name="T29" fmla="*/ 294 h 2871"/>
                <a:gd name="T30" fmla="*/ 80 w 1201"/>
                <a:gd name="T31" fmla="*/ 45 h 2871"/>
                <a:gd name="T32" fmla="*/ 225 w 1201"/>
                <a:gd name="T33" fmla="*/ 239 h 2871"/>
                <a:gd name="T34" fmla="*/ 312 w 1201"/>
                <a:gd name="T35" fmla="*/ 446 h 2871"/>
                <a:gd name="T36" fmla="*/ 201 w 1201"/>
                <a:gd name="T37" fmla="*/ 128 h 2871"/>
                <a:gd name="T38" fmla="*/ 79 w 1201"/>
                <a:gd name="T39" fmla="*/ 22 h 2871"/>
                <a:gd name="T40" fmla="*/ 39 w 1201"/>
                <a:gd name="T41" fmla="*/ 227 h 2871"/>
                <a:gd name="T42" fmla="*/ 80 w 1201"/>
                <a:gd name="T43" fmla="*/ 386 h 2871"/>
                <a:gd name="T44" fmla="*/ 157 w 1201"/>
                <a:gd name="T45" fmla="*/ 594 h 2871"/>
                <a:gd name="T46" fmla="*/ 210 w 1201"/>
                <a:gd name="T47" fmla="*/ 763 h 2871"/>
                <a:gd name="T48" fmla="*/ 153 w 1201"/>
                <a:gd name="T49" fmla="*/ 650 h 2871"/>
                <a:gd name="T50" fmla="*/ 58 w 1201"/>
                <a:gd name="T51" fmla="*/ 679 h 2871"/>
                <a:gd name="T52" fmla="*/ 71 w 1201"/>
                <a:gd name="T53" fmla="*/ 811 h 2871"/>
                <a:gd name="T54" fmla="*/ 34 w 1201"/>
                <a:gd name="T55" fmla="*/ 942 h 2871"/>
                <a:gd name="T56" fmla="*/ 127 w 1201"/>
                <a:gd name="T57" fmla="*/ 1148 h 2871"/>
                <a:gd name="T58" fmla="*/ 166 w 1201"/>
                <a:gd name="T59" fmla="*/ 1282 h 2871"/>
                <a:gd name="T60" fmla="*/ 235 w 1201"/>
                <a:gd name="T61" fmla="*/ 1365 h 2871"/>
                <a:gd name="T62" fmla="*/ 377 w 1201"/>
                <a:gd name="T63" fmla="*/ 1562 h 2871"/>
                <a:gd name="T64" fmla="*/ 478 w 1201"/>
                <a:gd name="T65" fmla="*/ 1652 h 2871"/>
                <a:gd name="T66" fmla="*/ 614 w 1201"/>
                <a:gd name="T67" fmla="*/ 1892 h 2871"/>
                <a:gd name="T68" fmla="*/ 909 w 1201"/>
                <a:gd name="T69" fmla="*/ 2607 h 2871"/>
                <a:gd name="T70" fmla="*/ 1002 w 1201"/>
                <a:gd name="T71" fmla="*/ 2871 h 2871"/>
                <a:gd name="T72" fmla="*/ 1201 w 1201"/>
                <a:gd name="T73" fmla="*/ 2671 h 2871"/>
                <a:gd name="T74" fmla="*/ 715 w 1201"/>
                <a:gd name="T75" fmla="*/ 1934 h 2871"/>
                <a:gd name="T76" fmla="*/ 374 w 1201"/>
                <a:gd name="T77" fmla="*/ 1379 h 2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01" h="2871">
                  <a:moveTo>
                    <a:pt x="374" y="1379"/>
                  </a:moveTo>
                  <a:cubicBezTo>
                    <a:pt x="255" y="1286"/>
                    <a:pt x="178" y="1221"/>
                    <a:pt x="128" y="1068"/>
                  </a:cubicBezTo>
                  <a:cubicBezTo>
                    <a:pt x="104" y="996"/>
                    <a:pt x="74" y="922"/>
                    <a:pt x="83" y="846"/>
                  </a:cubicBezTo>
                  <a:cubicBezTo>
                    <a:pt x="85" y="827"/>
                    <a:pt x="152" y="743"/>
                    <a:pt x="121" y="668"/>
                  </a:cubicBezTo>
                  <a:cubicBezTo>
                    <a:pt x="140" y="678"/>
                    <a:pt x="176" y="747"/>
                    <a:pt x="181" y="765"/>
                  </a:cubicBezTo>
                  <a:cubicBezTo>
                    <a:pt x="184" y="778"/>
                    <a:pt x="201" y="825"/>
                    <a:pt x="195" y="847"/>
                  </a:cubicBezTo>
                  <a:cubicBezTo>
                    <a:pt x="191" y="864"/>
                    <a:pt x="169" y="864"/>
                    <a:pt x="169" y="876"/>
                  </a:cubicBezTo>
                  <a:cubicBezTo>
                    <a:pt x="170" y="897"/>
                    <a:pt x="216" y="907"/>
                    <a:pt x="219" y="925"/>
                  </a:cubicBezTo>
                  <a:cubicBezTo>
                    <a:pt x="224" y="954"/>
                    <a:pt x="195" y="982"/>
                    <a:pt x="205" y="1010"/>
                  </a:cubicBezTo>
                  <a:cubicBezTo>
                    <a:pt x="222" y="1058"/>
                    <a:pt x="223" y="1111"/>
                    <a:pt x="234" y="1157"/>
                  </a:cubicBezTo>
                  <a:cubicBezTo>
                    <a:pt x="237" y="1171"/>
                    <a:pt x="241" y="1184"/>
                    <a:pt x="244" y="1198"/>
                  </a:cubicBezTo>
                  <a:cubicBezTo>
                    <a:pt x="265" y="1128"/>
                    <a:pt x="283" y="1057"/>
                    <a:pt x="287" y="984"/>
                  </a:cubicBezTo>
                  <a:cubicBezTo>
                    <a:pt x="291" y="908"/>
                    <a:pt x="272" y="839"/>
                    <a:pt x="247" y="768"/>
                  </a:cubicBezTo>
                  <a:cubicBezTo>
                    <a:pt x="221" y="693"/>
                    <a:pt x="200" y="607"/>
                    <a:pt x="165" y="535"/>
                  </a:cubicBezTo>
                  <a:cubicBezTo>
                    <a:pt x="129" y="463"/>
                    <a:pt x="104" y="378"/>
                    <a:pt x="70" y="294"/>
                  </a:cubicBezTo>
                  <a:cubicBezTo>
                    <a:pt x="49" y="243"/>
                    <a:pt x="0" y="73"/>
                    <a:pt x="80" y="45"/>
                  </a:cubicBezTo>
                  <a:cubicBezTo>
                    <a:pt x="174" y="11"/>
                    <a:pt x="209" y="195"/>
                    <a:pt x="225" y="239"/>
                  </a:cubicBezTo>
                  <a:cubicBezTo>
                    <a:pt x="235" y="269"/>
                    <a:pt x="286" y="399"/>
                    <a:pt x="312" y="446"/>
                  </a:cubicBezTo>
                  <a:cubicBezTo>
                    <a:pt x="286" y="379"/>
                    <a:pt x="222" y="190"/>
                    <a:pt x="201" y="128"/>
                  </a:cubicBezTo>
                  <a:cubicBezTo>
                    <a:pt x="171" y="38"/>
                    <a:pt x="126" y="0"/>
                    <a:pt x="79" y="22"/>
                  </a:cubicBezTo>
                  <a:cubicBezTo>
                    <a:pt x="7" y="58"/>
                    <a:pt x="18" y="110"/>
                    <a:pt x="39" y="227"/>
                  </a:cubicBezTo>
                  <a:cubicBezTo>
                    <a:pt x="48" y="279"/>
                    <a:pt x="61" y="311"/>
                    <a:pt x="80" y="386"/>
                  </a:cubicBezTo>
                  <a:cubicBezTo>
                    <a:pt x="98" y="462"/>
                    <a:pt x="130" y="529"/>
                    <a:pt x="157" y="594"/>
                  </a:cubicBezTo>
                  <a:cubicBezTo>
                    <a:pt x="172" y="629"/>
                    <a:pt x="211" y="716"/>
                    <a:pt x="210" y="763"/>
                  </a:cubicBezTo>
                  <a:cubicBezTo>
                    <a:pt x="198" y="742"/>
                    <a:pt x="183" y="674"/>
                    <a:pt x="153" y="650"/>
                  </a:cubicBezTo>
                  <a:cubicBezTo>
                    <a:pt x="123" y="625"/>
                    <a:pt x="77" y="628"/>
                    <a:pt x="58" y="679"/>
                  </a:cubicBezTo>
                  <a:cubicBezTo>
                    <a:pt x="44" y="714"/>
                    <a:pt x="72" y="780"/>
                    <a:pt x="71" y="811"/>
                  </a:cubicBezTo>
                  <a:cubicBezTo>
                    <a:pt x="69" y="843"/>
                    <a:pt x="30" y="903"/>
                    <a:pt x="34" y="942"/>
                  </a:cubicBezTo>
                  <a:cubicBezTo>
                    <a:pt x="38" y="998"/>
                    <a:pt x="122" y="1127"/>
                    <a:pt x="127" y="1148"/>
                  </a:cubicBezTo>
                  <a:cubicBezTo>
                    <a:pt x="131" y="1169"/>
                    <a:pt x="144" y="1261"/>
                    <a:pt x="166" y="1282"/>
                  </a:cubicBezTo>
                  <a:cubicBezTo>
                    <a:pt x="187" y="1303"/>
                    <a:pt x="215" y="1334"/>
                    <a:pt x="235" y="1365"/>
                  </a:cubicBezTo>
                  <a:cubicBezTo>
                    <a:pt x="254" y="1396"/>
                    <a:pt x="353" y="1518"/>
                    <a:pt x="377" y="1562"/>
                  </a:cubicBezTo>
                  <a:cubicBezTo>
                    <a:pt x="401" y="1605"/>
                    <a:pt x="448" y="1627"/>
                    <a:pt x="478" y="1652"/>
                  </a:cubicBezTo>
                  <a:cubicBezTo>
                    <a:pt x="508" y="1676"/>
                    <a:pt x="566" y="1771"/>
                    <a:pt x="614" y="1892"/>
                  </a:cubicBezTo>
                  <a:cubicBezTo>
                    <a:pt x="663" y="2013"/>
                    <a:pt x="909" y="2607"/>
                    <a:pt x="909" y="2607"/>
                  </a:cubicBezTo>
                  <a:cubicBezTo>
                    <a:pt x="946" y="2695"/>
                    <a:pt x="979" y="2810"/>
                    <a:pt x="1002" y="2871"/>
                  </a:cubicBezTo>
                  <a:cubicBezTo>
                    <a:pt x="1027" y="2851"/>
                    <a:pt x="1108" y="2768"/>
                    <a:pt x="1201" y="2671"/>
                  </a:cubicBezTo>
                  <a:cubicBezTo>
                    <a:pt x="1025" y="2434"/>
                    <a:pt x="846" y="2198"/>
                    <a:pt x="715" y="1934"/>
                  </a:cubicBezTo>
                  <a:cubicBezTo>
                    <a:pt x="624" y="1750"/>
                    <a:pt x="575" y="1536"/>
                    <a:pt x="374" y="1379"/>
                  </a:cubicBezTo>
                  <a:close/>
                </a:path>
              </a:pathLst>
            </a:custGeom>
            <a:solidFill>
              <a:srgbClr val="FBC6A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16"/>
            <p:cNvSpPr>
              <a:spLocks/>
            </p:cNvSpPr>
            <p:nvPr/>
          </p:nvSpPr>
          <p:spPr bwMode="auto">
            <a:xfrm>
              <a:off x="5554662" y="4611688"/>
              <a:ext cx="1323975" cy="2085975"/>
            </a:xfrm>
            <a:custGeom>
              <a:avLst/>
              <a:gdLst>
                <a:gd name="T0" fmla="*/ 616 w 1265"/>
                <a:gd name="T1" fmla="*/ 346 h 1991"/>
                <a:gd name="T2" fmla="*/ 508 w 1265"/>
                <a:gd name="T3" fmla="*/ 289 h 1991"/>
                <a:gd name="T4" fmla="*/ 418 w 1265"/>
                <a:gd name="T5" fmla="*/ 307 h 1991"/>
                <a:gd name="T6" fmla="*/ 286 w 1265"/>
                <a:gd name="T7" fmla="*/ 241 h 1991"/>
                <a:gd name="T8" fmla="*/ 178 w 1265"/>
                <a:gd name="T9" fmla="*/ 289 h 1991"/>
                <a:gd name="T10" fmla="*/ 62 w 1265"/>
                <a:gd name="T11" fmla="*/ 157 h 1991"/>
                <a:gd name="T12" fmla="*/ 0 w 1265"/>
                <a:gd name="T13" fmla="*/ 0 h 1991"/>
                <a:gd name="T14" fmla="*/ 114 w 1265"/>
                <a:gd name="T15" fmla="*/ 292 h 1991"/>
                <a:gd name="T16" fmla="*/ 204 w 1265"/>
                <a:gd name="T17" fmla="*/ 326 h 1991"/>
                <a:gd name="T18" fmla="*/ 409 w 1265"/>
                <a:gd name="T19" fmla="*/ 355 h 1991"/>
                <a:gd name="T20" fmla="*/ 449 w 1265"/>
                <a:gd name="T21" fmla="*/ 394 h 1991"/>
                <a:gd name="T22" fmla="*/ 501 w 1265"/>
                <a:gd name="T23" fmla="*/ 347 h 1991"/>
                <a:gd name="T24" fmla="*/ 577 w 1265"/>
                <a:gd name="T25" fmla="*/ 384 h 1991"/>
                <a:gd name="T26" fmla="*/ 756 w 1265"/>
                <a:gd name="T27" fmla="*/ 453 h 1991"/>
                <a:gd name="T28" fmla="*/ 808 w 1265"/>
                <a:gd name="T29" fmla="*/ 668 h 1991"/>
                <a:gd name="T30" fmla="*/ 839 w 1265"/>
                <a:gd name="T31" fmla="*/ 884 h 1991"/>
                <a:gd name="T32" fmla="*/ 789 w 1265"/>
                <a:gd name="T33" fmla="*/ 1078 h 1991"/>
                <a:gd name="T34" fmla="*/ 838 w 1265"/>
                <a:gd name="T35" fmla="*/ 1264 h 1991"/>
                <a:gd name="T36" fmla="*/ 867 w 1265"/>
                <a:gd name="T37" fmla="*/ 1497 h 1991"/>
                <a:gd name="T38" fmla="*/ 949 w 1265"/>
                <a:gd name="T39" fmla="*/ 1609 h 1991"/>
                <a:gd name="T40" fmla="*/ 1084 w 1265"/>
                <a:gd name="T41" fmla="*/ 1807 h 1991"/>
                <a:gd name="T42" fmla="*/ 1171 w 1265"/>
                <a:gd name="T43" fmla="*/ 1991 h 1991"/>
                <a:gd name="T44" fmla="*/ 1265 w 1265"/>
                <a:gd name="T45" fmla="*/ 1892 h 1991"/>
                <a:gd name="T46" fmla="*/ 1141 w 1265"/>
                <a:gd name="T47" fmla="*/ 1684 h 1991"/>
                <a:gd name="T48" fmla="*/ 893 w 1265"/>
                <a:gd name="T49" fmla="*/ 1160 h 1991"/>
                <a:gd name="T50" fmla="*/ 850 w 1265"/>
                <a:gd name="T51" fmla="*/ 941 h 1991"/>
                <a:gd name="T52" fmla="*/ 835 w 1265"/>
                <a:gd name="T53" fmla="*/ 588 h 1991"/>
                <a:gd name="T54" fmla="*/ 731 w 1265"/>
                <a:gd name="T55" fmla="*/ 356 h 1991"/>
                <a:gd name="T56" fmla="*/ 616 w 1265"/>
                <a:gd name="T57" fmla="*/ 346 h 19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65" h="1991">
                  <a:moveTo>
                    <a:pt x="616" y="346"/>
                  </a:moveTo>
                  <a:cubicBezTo>
                    <a:pt x="562" y="324"/>
                    <a:pt x="555" y="298"/>
                    <a:pt x="508" y="289"/>
                  </a:cubicBezTo>
                  <a:cubicBezTo>
                    <a:pt x="460" y="279"/>
                    <a:pt x="469" y="318"/>
                    <a:pt x="418" y="307"/>
                  </a:cubicBezTo>
                  <a:cubicBezTo>
                    <a:pt x="368" y="295"/>
                    <a:pt x="367" y="243"/>
                    <a:pt x="286" y="241"/>
                  </a:cubicBezTo>
                  <a:cubicBezTo>
                    <a:pt x="253" y="240"/>
                    <a:pt x="227" y="303"/>
                    <a:pt x="178" y="289"/>
                  </a:cubicBezTo>
                  <a:cubicBezTo>
                    <a:pt x="130" y="275"/>
                    <a:pt x="77" y="211"/>
                    <a:pt x="62" y="157"/>
                  </a:cubicBezTo>
                  <a:cubicBezTo>
                    <a:pt x="44" y="97"/>
                    <a:pt x="26" y="54"/>
                    <a:pt x="0" y="0"/>
                  </a:cubicBezTo>
                  <a:cubicBezTo>
                    <a:pt x="42" y="107"/>
                    <a:pt x="51" y="207"/>
                    <a:pt x="114" y="292"/>
                  </a:cubicBezTo>
                  <a:cubicBezTo>
                    <a:pt x="144" y="333"/>
                    <a:pt x="183" y="340"/>
                    <a:pt x="204" y="326"/>
                  </a:cubicBezTo>
                  <a:cubicBezTo>
                    <a:pt x="279" y="279"/>
                    <a:pt x="316" y="223"/>
                    <a:pt x="409" y="355"/>
                  </a:cubicBezTo>
                  <a:cubicBezTo>
                    <a:pt x="420" y="370"/>
                    <a:pt x="436" y="381"/>
                    <a:pt x="449" y="394"/>
                  </a:cubicBezTo>
                  <a:cubicBezTo>
                    <a:pt x="461" y="374"/>
                    <a:pt x="475" y="350"/>
                    <a:pt x="501" y="347"/>
                  </a:cubicBezTo>
                  <a:cubicBezTo>
                    <a:pt x="530" y="342"/>
                    <a:pt x="560" y="363"/>
                    <a:pt x="577" y="384"/>
                  </a:cubicBezTo>
                  <a:cubicBezTo>
                    <a:pt x="621" y="440"/>
                    <a:pt x="702" y="342"/>
                    <a:pt x="756" y="453"/>
                  </a:cubicBezTo>
                  <a:cubicBezTo>
                    <a:pt x="788" y="519"/>
                    <a:pt x="799" y="598"/>
                    <a:pt x="808" y="668"/>
                  </a:cubicBezTo>
                  <a:cubicBezTo>
                    <a:pt x="818" y="740"/>
                    <a:pt x="841" y="811"/>
                    <a:pt x="839" y="884"/>
                  </a:cubicBezTo>
                  <a:cubicBezTo>
                    <a:pt x="836" y="953"/>
                    <a:pt x="798" y="1011"/>
                    <a:pt x="789" y="1078"/>
                  </a:cubicBezTo>
                  <a:cubicBezTo>
                    <a:pt x="780" y="1148"/>
                    <a:pt x="817" y="1201"/>
                    <a:pt x="838" y="1264"/>
                  </a:cubicBezTo>
                  <a:cubicBezTo>
                    <a:pt x="864" y="1340"/>
                    <a:pt x="840" y="1423"/>
                    <a:pt x="867" y="1497"/>
                  </a:cubicBezTo>
                  <a:cubicBezTo>
                    <a:pt x="882" y="1541"/>
                    <a:pt x="919" y="1575"/>
                    <a:pt x="949" y="1609"/>
                  </a:cubicBezTo>
                  <a:cubicBezTo>
                    <a:pt x="1002" y="1670"/>
                    <a:pt x="1047" y="1736"/>
                    <a:pt x="1084" y="1807"/>
                  </a:cubicBezTo>
                  <a:cubicBezTo>
                    <a:pt x="1116" y="1867"/>
                    <a:pt x="1140" y="1931"/>
                    <a:pt x="1171" y="1991"/>
                  </a:cubicBezTo>
                  <a:cubicBezTo>
                    <a:pt x="1217" y="1942"/>
                    <a:pt x="1252" y="1905"/>
                    <a:pt x="1265" y="1892"/>
                  </a:cubicBezTo>
                  <a:cubicBezTo>
                    <a:pt x="1222" y="1819"/>
                    <a:pt x="1189" y="1758"/>
                    <a:pt x="1141" y="1684"/>
                  </a:cubicBezTo>
                  <a:cubicBezTo>
                    <a:pt x="1093" y="1610"/>
                    <a:pt x="933" y="1319"/>
                    <a:pt x="893" y="1160"/>
                  </a:cubicBezTo>
                  <a:cubicBezTo>
                    <a:pt x="867" y="1061"/>
                    <a:pt x="827" y="1011"/>
                    <a:pt x="850" y="941"/>
                  </a:cubicBezTo>
                  <a:cubicBezTo>
                    <a:pt x="890" y="816"/>
                    <a:pt x="833" y="684"/>
                    <a:pt x="835" y="588"/>
                  </a:cubicBezTo>
                  <a:cubicBezTo>
                    <a:pt x="838" y="491"/>
                    <a:pt x="801" y="399"/>
                    <a:pt x="731" y="356"/>
                  </a:cubicBezTo>
                  <a:cubicBezTo>
                    <a:pt x="661" y="313"/>
                    <a:pt x="653" y="361"/>
                    <a:pt x="616" y="346"/>
                  </a:cubicBez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17"/>
            <p:cNvSpPr>
              <a:spLocks/>
            </p:cNvSpPr>
            <p:nvPr/>
          </p:nvSpPr>
          <p:spPr bwMode="auto">
            <a:xfrm>
              <a:off x="5254625" y="4206875"/>
              <a:ext cx="1123950" cy="2989263"/>
            </a:xfrm>
            <a:custGeom>
              <a:avLst/>
              <a:gdLst>
                <a:gd name="T0" fmla="*/ 64 w 1072"/>
                <a:gd name="T1" fmla="*/ 247 h 2854"/>
                <a:gd name="T2" fmla="*/ 34 w 1072"/>
                <a:gd name="T3" fmla="*/ 120 h 2854"/>
                <a:gd name="T4" fmla="*/ 88 w 1072"/>
                <a:gd name="T5" fmla="*/ 0 h 2854"/>
                <a:gd name="T6" fmla="*/ 72 w 1072"/>
                <a:gd name="T7" fmla="*/ 5 h 2854"/>
                <a:gd name="T8" fmla="*/ 32 w 1072"/>
                <a:gd name="T9" fmla="*/ 210 h 2854"/>
                <a:gd name="T10" fmla="*/ 73 w 1072"/>
                <a:gd name="T11" fmla="*/ 369 h 2854"/>
                <a:gd name="T12" fmla="*/ 150 w 1072"/>
                <a:gd name="T13" fmla="*/ 577 h 2854"/>
                <a:gd name="T14" fmla="*/ 205 w 1072"/>
                <a:gd name="T15" fmla="*/ 753 h 2854"/>
                <a:gd name="T16" fmla="*/ 146 w 1072"/>
                <a:gd name="T17" fmla="*/ 633 h 2854"/>
                <a:gd name="T18" fmla="*/ 51 w 1072"/>
                <a:gd name="T19" fmla="*/ 662 h 2854"/>
                <a:gd name="T20" fmla="*/ 64 w 1072"/>
                <a:gd name="T21" fmla="*/ 794 h 2854"/>
                <a:gd name="T22" fmla="*/ 27 w 1072"/>
                <a:gd name="T23" fmla="*/ 925 h 2854"/>
                <a:gd name="T24" fmla="*/ 120 w 1072"/>
                <a:gd name="T25" fmla="*/ 1131 h 2854"/>
                <a:gd name="T26" fmla="*/ 159 w 1072"/>
                <a:gd name="T27" fmla="*/ 1265 h 2854"/>
                <a:gd name="T28" fmla="*/ 222 w 1072"/>
                <a:gd name="T29" fmla="*/ 1352 h 2854"/>
                <a:gd name="T30" fmla="*/ 363 w 1072"/>
                <a:gd name="T31" fmla="*/ 1539 h 2854"/>
                <a:gd name="T32" fmla="*/ 471 w 1072"/>
                <a:gd name="T33" fmla="*/ 1635 h 2854"/>
                <a:gd name="T34" fmla="*/ 607 w 1072"/>
                <a:gd name="T35" fmla="*/ 1875 h 2854"/>
                <a:gd name="T36" fmla="*/ 902 w 1072"/>
                <a:gd name="T37" fmla="*/ 2590 h 2854"/>
                <a:gd name="T38" fmla="*/ 995 w 1072"/>
                <a:gd name="T39" fmla="*/ 2854 h 2854"/>
                <a:gd name="T40" fmla="*/ 1072 w 1072"/>
                <a:gd name="T41" fmla="*/ 2780 h 2854"/>
                <a:gd name="T42" fmla="*/ 1049 w 1072"/>
                <a:gd name="T43" fmla="*/ 2707 h 2854"/>
                <a:gd name="T44" fmla="*/ 950 w 1072"/>
                <a:gd name="T45" fmla="*/ 2511 h 2854"/>
                <a:gd name="T46" fmla="*/ 798 w 1072"/>
                <a:gd name="T47" fmla="*/ 2161 h 2854"/>
                <a:gd name="T48" fmla="*/ 650 w 1072"/>
                <a:gd name="T49" fmla="*/ 1882 h 2854"/>
                <a:gd name="T50" fmla="*/ 512 w 1072"/>
                <a:gd name="T51" fmla="*/ 1622 h 2854"/>
                <a:gd name="T52" fmla="*/ 231 w 1072"/>
                <a:gd name="T53" fmla="*/ 1318 h 2854"/>
                <a:gd name="T54" fmla="*/ 109 w 1072"/>
                <a:gd name="T55" fmla="*/ 1068 h 2854"/>
                <a:gd name="T56" fmla="*/ 63 w 1072"/>
                <a:gd name="T57" fmla="*/ 857 h 2854"/>
                <a:gd name="T58" fmla="*/ 101 w 1072"/>
                <a:gd name="T59" fmla="*/ 631 h 2854"/>
                <a:gd name="T60" fmla="*/ 214 w 1072"/>
                <a:gd name="T61" fmla="*/ 873 h 2854"/>
                <a:gd name="T62" fmla="*/ 167 w 1072"/>
                <a:gd name="T63" fmla="*/ 860 h 2854"/>
                <a:gd name="T64" fmla="*/ 218 w 1072"/>
                <a:gd name="T65" fmla="*/ 906 h 2854"/>
                <a:gd name="T66" fmla="*/ 225 w 1072"/>
                <a:gd name="T67" fmla="*/ 999 h 2854"/>
                <a:gd name="T68" fmla="*/ 225 w 1072"/>
                <a:gd name="T69" fmla="*/ 1053 h 2854"/>
                <a:gd name="T70" fmla="*/ 226 w 1072"/>
                <a:gd name="T71" fmla="*/ 1115 h 2854"/>
                <a:gd name="T72" fmla="*/ 237 w 1072"/>
                <a:gd name="T73" fmla="*/ 1180 h 2854"/>
                <a:gd name="T74" fmla="*/ 244 w 1072"/>
                <a:gd name="T75" fmla="*/ 1061 h 2854"/>
                <a:gd name="T76" fmla="*/ 251 w 1072"/>
                <a:gd name="T77" fmla="*/ 938 h 2854"/>
                <a:gd name="T78" fmla="*/ 229 w 1072"/>
                <a:gd name="T79" fmla="*/ 839 h 2854"/>
                <a:gd name="T80" fmla="*/ 187 w 1072"/>
                <a:gd name="T81" fmla="*/ 653 h 2854"/>
                <a:gd name="T82" fmla="*/ 91 w 1072"/>
                <a:gd name="T83" fmla="*/ 381 h 2854"/>
                <a:gd name="T84" fmla="*/ 64 w 1072"/>
                <a:gd name="T85" fmla="*/ 247 h 2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2" h="2854">
                  <a:moveTo>
                    <a:pt x="64" y="247"/>
                  </a:moveTo>
                  <a:cubicBezTo>
                    <a:pt x="54" y="205"/>
                    <a:pt x="38" y="163"/>
                    <a:pt x="34" y="120"/>
                  </a:cubicBezTo>
                  <a:cubicBezTo>
                    <a:pt x="29" y="68"/>
                    <a:pt x="52" y="25"/>
                    <a:pt x="88" y="0"/>
                  </a:cubicBezTo>
                  <a:cubicBezTo>
                    <a:pt x="83" y="1"/>
                    <a:pt x="77" y="3"/>
                    <a:pt x="72" y="5"/>
                  </a:cubicBezTo>
                  <a:cubicBezTo>
                    <a:pt x="0" y="41"/>
                    <a:pt x="11" y="93"/>
                    <a:pt x="32" y="210"/>
                  </a:cubicBezTo>
                  <a:cubicBezTo>
                    <a:pt x="41" y="262"/>
                    <a:pt x="54" y="294"/>
                    <a:pt x="73" y="369"/>
                  </a:cubicBezTo>
                  <a:cubicBezTo>
                    <a:pt x="91" y="445"/>
                    <a:pt x="123" y="512"/>
                    <a:pt x="150" y="577"/>
                  </a:cubicBezTo>
                  <a:cubicBezTo>
                    <a:pt x="165" y="612"/>
                    <a:pt x="205" y="704"/>
                    <a:pt x="205" y="753"/>
                  </a:cubicBezTo>
                  <a:cubicBezTo>
                    <a:pt x="202" y="724"/>
                    <a:pt x="176" y="657"/>
                    <a:pt x="146" y="633"/>
                  </a:cubicBezTo>
                  <a:cubicBezTo>
                    <a:pt x="116" y="608"/>
                    <a:pt x="70" y="611"/>
                    <a:pt x="51" y="662"/>
                  </a:cubicBezTo>
                  <a:cubicBezTo>
                    <a:pt x="37" y="697"/>
                    <a:pt x="65" y="763"/>
                    <a:pt x="64" y="794"/>
                  </a:cubicBezTo>
                  <a:cubicBezTo>
                    <a:pt x="62" y="826"/>
                    <a:pt x="23" y="886"/>
                    <a:pt x="27" y="925"/>
                  </a:cubicBezTo>
                  <a:cubicBezTo>
                    <a:pt x="31" y="981"/>
                    <a:pt x="115" y="1110"/>
                    <a:pt x="120" y="1131"/>
                  </a:cubicBezTo>
                  <a:cubicBezTo>
                    <a:pt x="124" y="1152"/>
                    <a:pt x="139" y="1243"/>
                    <a:pt x="159" y="1265"/>
                  </a:cubicBezTo>
                  <a:cubicBezTo>
                    <a:pt x="182" y="1292"/>
                    <a:pt x="203" y="1321"/>
                    <a:pt x="222" y="1352"/>
                  </a:cubicBezTo>
                  <a:cubicBezTo>
                    <a:pt x="242" y="1383"/>
                    <a:pt x="324" y="1495"/>
                    <a:pt x="363" y="1539"/>
                  </a:cubicBezTo>
                  <a:cubicBezTo>
                    <a:pt x="397" y="1575"/>
                    <a:pt x="441" y="1610"/>
                    <a:pt x="471" y="1635"/>
                  </a:cubicBezTo>
                  <a:cubicBezTo>
                    <a:pt x="501" y="1659"/>
                    <a:pt x="559" y="1754"/>
                    <a:pt x="607" y="1875"/>
                  </a:cubicBezTo>
                  <a:cubicBezTo>
                    <a:pt x="656" y="1996"/>
                    <a:pt x="902" y="2590"/>
                    <a:pt x="902" y="2590"/>
                  </a:cubicBezTo>
                  <a:cubicBezTo>
                    <a:pt x="939" y="2678"/>
                    <a:pt x="972" y="2793"/>
                    <a:pt x="995" y="2854"/>
                  </a:cubicBezTo>
                  <a:cubicBezTo>
                    <a:pt x="1008" y="2844"/>
                    <a:pt x="1036" y="2817"/>
                    <a:pt x="1072" y="2780"/>
                  </a:cubicBezTo>
                  <a:cubicBezTo>
                    <a:pt x="1066" y="2769"/>
                    <a:pt x="1056" y="2718"/>
                    <a:pt x="1049" y="2707"/>
                  </a:cubicBezTo>
                  <a:cubicBezTo>
                    <a:pt x="1005" y="2630"/>
                    <a:pt x="994" y="2588"/>
                    <a:pt x="950" y="2511"/>
                  </a:cubicBezTo>
                  <a:cubicBezTo>
                    <a:pt x="885" y="2399"/>
                    <a:pt x="860" y="2328"/>
                    <a:pt x="798" y="2161"/>
                  </a:cubicBezTo>
                  <a:cubicBezTo>
                    <a:pt x="761" y="2063"/>
                    <a:pt x="696" y="1977"/>
                    <a:pt x="650" y="1882"/>
                  </a:cubicBezTo>
                  <a:cubicBezTo>
                    <a:pt x="602" y="1785"/>
                    <a:pt x="582" y="1674"/>
                    <a:pt x="512" y="1622"/>
                  </a:cubicBezTo>
                  <a:cubicBezTo>
                    <a:pt x="382" y="1526"/>
                    <a:pt x="345" y="1428"/>
                    <a:pt x="231" y="1318"/>
                  </a:cubicBezTo>
                  <a:cubicBezTo>
                    <a:pt x="173" y="1262"/>
                    <a:pt x="135" y="1144"/>
                    <a:pt x="109" y="1068"/>
                  </a:cubicBezTo>
                  <a:cubicBezTo>
                    <a:pt x="85" y="998"/>
                    <a:pt x="34" y="956"/>
                    <a:pt x="63" y="857"/>
                  </a:cubicBezTo>
                  <a:cubicBezTo>
                    <a:pt x="97" y="743"/>
                    <a:pt x="9" y="650"/>
                    <a:pt x="101" y="631"/>
                  </a:cubicBezTo>
                  <a:cubicBezTo>
                    <a:pt x="167" y="618"/>
                    <a:pt x="198" y="831"/>
                    <a:pt x="214" y="873"/>
                  </a:cubicBezTo>
                  <a:cubicBezTo>
                    <a:pt x="195" y="852"/>
                    <a:pt x="162" y="848"/>
                    <a:pt x="167" y="860"/>
                  </a:cubicBezTo>
                  <a:cubicBezTo>
                    <a:pt x="173" y="876"/>
                    <a:pt x="214" y="887"/>
                    <a:pt x="218" y="906"/>
                  </a:cubicBezTo>
                  <a:cubicBezTo>
                    <a:pt x="224" y="938"/>
                    <a:pt x="232" y="968"/>
                    <a:pt x="225" y="999"/>
                  </a:cubicBezTo>
                  <a:cubicBezTo>
                    <a:pt x="221" y="1016"/>
                    <a:pt x="230" y="1026"/>
                    <a:pt x="225" y="1053"/>
                  </a:cubicBezTo>
                  <a:cubicBezTo>
                    <a:pt x="222" y="1070"/>
                    <a:pt x="224" y="1097"/>
                    <a:pt x="226" y="1115"/>
                  </a:cubicBezTo>
                  <a:cubicBezTo>
                    <a:pt x="227" y="1129"/>
                    <a:pt x="237" y="1165"/>
                    <a:pt x="237" y="1180"/>
                  </a:cubicBezTo>
                  <a:cubicBezTo>
                    <a:pt x="237" y="1171"/>
                    <a:pt x="239" y="1102"/>
                    <a:pt x="244" y="1061"/>
                  </a:cubicBezTo>
                  <a:cubicBezTo>
                    <a:pt x="249" y="1012"/>
                    <a:pt x="247" y="974"/>
                    <a:pt x="251" y="938"/>
                  </a:cubicBezTo>
                  <a:cubicBezTo>
                    <a:pt x="255" y="904"/>
                    <a:pt x="233" y="869"/>
                    <a:pt x="229" y="839"/>
                  </a:cubicBezTo>
                  <a:cubicBezTo>
                    <a:pt x="217" y="770"/>
                    <a:pt x="208" y="714"/>
                    <a:pt x="187" y="653"/>
                  </a:cubicBezTo>
                  <a:cubicBezTo>
                    <a:pt x="157" y="562"/>
                    <a:pt x="114" y="475"/>
                    <a:pt x="91" y="381"/>
                  </a:cubicBezTo>
                  <a:cubicBezTo>
                    <a:pt x="80" y="337"/>
                    <a:pt x="74" y="291"/>
                    <a:pt x="64" y="247"/>
                  </a:cubicBezTo>
                  <a:close/>
                </a:path>
              </a:pathLst>
            </a:custGeom>
            <a:solidFill>
              <a:srgbClr val="F0B8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8"/>
            <p:cNvSpPr>
              <a:spLocks/>
            </p:cNvSpPr>
            <p:nvPr/>
          </p:nvSpPr>
          <p:spPr bwMode="auto">
            <a:xfrm>
              <a:off x="5503862" y="5443538"/>
              <a:ext cx="0" cy="1588"/>
            </a:xfrm>
            <a:custGeom>
              <a:avLst/>
              <a:gdLst>
                <a:gd name="T0" fmla="*/ 1 h 2"/>
                <a:gd name="T1" fmla="*/ 0 h 2"/>
                <a:gd name="T2" fmla="*/ 1 h 2"/>
              </a:gdLst>
              <a:ahLst/>
              <a:cxnLst>
                <a:cxn ang="0">
                  <a:pos x="0" y="T0"/>
                </a:cxn>
                <a:cxn ang="0">
                  <a:pos x="0" y="T1"/>
                </a:cxn>
                <a:cxn ang="0">
                  <a:pos x="0" y="T2"/>
                </a:cxn>
              </a:cxnLst>
              <a:rect l="0" t="0" r="r" b="b"/>
              <a:pathLst>
                <a:path h="2">
                  <a:moveTo>
                    <a:pt x="0" y="1"/>
                  </a:moveTo>
                  <a:cubicBezTo>
                    <a:pt x="0" y="1"/>
                    <a:pt x="0" y="0"/>
                    <a:pt x="0" y="0"/>
                  </a:cubicBezTo>
                  <a:cubicBezTo>
                    <a:pt x="0" y="1"/>
                    <a:pt x="0" y="2"/>
                    <a:pt x="0" y="1"/>
                  </a:cubicBezTo>
                  <a:close/>
                </a:path>
              </a:pathLst>
            </a:custGeom>
            <a:solidFill>
              <a:srgbClr val="EAB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19"/>
            <p:cNvSpPr>
              <a:spLocks/>
            </p:cNvSpPr>
            <p:nvPr/>
          </p:nvSpPr>
          <p:spPr bwMode="auto">
            <a:xfrm>
              <a:off x="5337175" y="4448175"/>
              <a:ext cx="77787" cy="38100"/>
            </a:xfrm>
            <a:custGeom>
              <a:avLst/>
              <a:gdLst>
                <a:gd name="T0" fmla="*/ 75 w 75"/>
                <a:gd name="T1" fmla="*/ 1 h 37"/>
                <a:gd name="T2" fmla="*/ 35 w 75"/>
                <a:gd name="T3" fmla="*/ 15 h 37"/>
                <a:gd name="T4" fmla="*/ 10 w 75"/>
                <a:gd name="T5" fmla="*/ 30 h 37"/>
                <a:gd name="T6" fmla="*/ 0 w 75"/>
                <a:gd name="T7" fmla="*/ 37 h 37"/>
                <a:gd name="T8" fmla="*/ 8 w 75"/>
                <a:gd name="T9" fmla="*/ 28 h 37"/>
                <a:gd name="T10" fmla="*/ 34 w 75"/>
                <a:gd name="T11" fmla="*/ 12 h 37"/>
                <a:gd name="T12" fmla="*/ 75 w 75"/>
                <a:gd name="T13" fmla="*/ 1 h 37"/>
              </a:gdLst>
              <a:ahLst/>
              <a:cxnLst>
                <a:cxn ang="0">
                  <a:pos x="T0" y="T1"/>
                </a:cxn>
                <a:cxn ang="0">
                  <a:pos x="T2" y="T3"/>
                </a:cxn>
                <a:cxn ang="0">
                  <a:pos x="T4" y="T5"/>
                </a:cxn>
                <a:cxn ang="0">
                  <a:pos x="T6" y="T7"/>
                </a:cxn>
                <a:cxn ang="0">
                  <a:pos x="T8" y="T9"/>
                </a:cxn>
                <a:cxn ang="0">
                  <a:pos x="T10" y="T11"/>
                </a:cxn>
                <a:cxn ang="0">
                  <a:pos x="T12" y="T13"/>
                </a:cxn>
              </a:cxnLst>
              <a:rect l="0" t="0" r="r" b="b"/>
              <a:pathLst>
                <a:path w="75" h="37">
                  <a:moveTo>
                    <a:pt x="75" y="1"/>
                  </a:moveTo>
                  <a:cubicBezTo>
                    <a:pt x="75" y="2"/>
                    <a:pt x="56" y="5"/>
                    <a:pt x="35" y="15"/>
                  </a:cubicBezTo>
                  <a:cubicBezTo>
                    <a:pt x="25" y="19"/>
                    <a:pt x="16" y="25"/>
                    <a:pt x="10" y="30"/>
                  </a:cubicBezTo>
                  <a:cubicBezTo>
                    <a:pt x="4" y="34"/>
                    <a:pt x="0" y="37"/>
                    <a:pt x="0" y="37"/>
                  </a:cubicBezTo>
                  <a:cubicBezTo>
                    <a:pt x="0" y="37"/>
                    <a:pt x="3" y="33"/>
                    <a:pt x="8" y="28"/>
                  </a:cubicBezTo>
                  <a:cubicBezTo>
                    <a:pt x="14" y="23"/>
                    <a:pt x="23" y="17"/>
                    <a:pt x="34" y="12"/>
                  </a:cubicBezTo>
                  <a:cubicBezTo>
                    <a:pt x="56" y="2"/>
                    <a:pt x="75" y="0"/>
                    <a:pt x="75" y="1"/>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0"/>
            <p:cNvSpPr>
              <a:spLocks/>
            </p:cNvSpPr>
            <p:nvPr/>
          </p:nvSpPr>
          <p:spPr bwMode="auto">
            <a:xfrm>
              <a:off x="5381625" y="4445000"/>
              <a:ext cx="66675" cy="22225"/>
            </a:xfrm>
            <a:custGeom>
              <a:avLst/>
              <a:gdLst>
                <a:gd name="T0" fmla="*/ 64 w 64"/>
                <a:gd name="T1" fmla="*/ 1 h 21"/>
                <a:gd name="T2" fmla="*/ 33 w 64"/>
                <a:gd name="T3" fmla="*/ 15 h 21"/>
                <a:gd name="T4" fmla="*/ 10 w 64"/>
                <a:gd name="T5" fmla="*/ 20 h 21"/>
                <a:gd name="T6" fmla="*/ 0 w 64"/>
                <a:gd name="T7" fmla="*/ 21 h 21"/>
                <a:gd name="T8" fmla="*/ 10 w 64"/>
                <a:gd name="T9" fmla="*/ 19 h 21"/>
                <a:gd name="T10" fmla="*/ 33 w 64"/>
                <a:gd name="T11" fmla="*/ 13 h 21"/>
                <a:gd name="T12" fmla="*/ 64 w 64"/>
                <a:gd name="T13" fmla="*/ 1 h 21"/>
              </a:gdLst>
              <a:ahLst/>
              <a:cxnLst>
                <a:cxn ang="0">
                  <a:pos x="T0" y="T1"/>
                </a:cxn>
                <a:cxn ang="0">
                  <a:pos x="T2" y="T3"/>
                </a:cxn>
                <a:cxn ang="0">
                  <a:pos x="T4" y="T5"/>
                </a:cxn>
                <a:cxn ang="0">
                  <a:pos x="T6" y="T7"/>
                </a:cxn>
                <a:cxn ang="0">
                  <a:pos x="T8" y="T9"/>
                </a:cxn>
                <a:cxn ang="0">
                  <a:pos x="T10" y="T11"/>
                </a:cxn>
                <a:cxn ang="0">
                  <a:pos x="T12" y="T13"/>
                </a:cxn>
              </a:cxnLst>
              <a:rect l="0" t="0" r="r" b="b"/>
              <a:pathLst>
                <a:path w="64" h="21">
                  <a:moveTo>
                    <a:pt x="64" y="1"/>
                  </a:moveTo>
                  <a:cubicBezTo>
                    <a:pt x="64" y="1"/>
                    <a:pt x="51" y="10"/>
                    <a:pt x="33" y="15"/>
                  </a:cubicBezTo>
                  <a:cubicBezTo>
                    <a:pt x="24" y="18"/>
                    <a:pt x="16" y="19"/>
                    <a:pt x="10" y="20"/>
                  </a:cubicBezTo>
                  <a:cubicBezTo>
                    <a:pt x="4" y="21"/>
                    <a:pt x="0" y="21"/>
                    <a:pt x="0" y="21"/>
                  </a:cubicBezTo>
                  <a:cubicBezTo>
                    <a:pt x="0" y="21"/>
                    <a:pt x="4" y="20"/>
                    <a:pt x="10" y="19"/>
                  </a:cubicBezTo>
                  <a:cubicBezTo>
                    <a:pt x="16" y="17"/>
                    <a:pt x="24" y="16"/>
                    <a:pt x="33" y="13"/>
                  </a:cubicBezTo>
                  <a:cubicBezTo>
                    <a:pt x="50" y="8"/>
                    <a:pt x="63" y="0"/>
                    <a:pt x="64" y="1"/>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1"/>
            <p:cNvSpPr>
              <a:spLocks/>
            </p:cNvSpPr>
            <p:nvPr/>
          </p:nvSpPr>
          <p:spPr bwMode="auto">
            <a:xfrm>
              <a:off x="5375275" y="4575175"/>
              <a:ext cx="182562" cy="60325"/>
            </a:xfrm>
            <a:custGeom>
              <a:avLst/>
              <a:gdLst>
                <a:gd name="T0" fmla="*/ 174 w 174"/>
                <a:gd name="T1" fmla="*/ 59 h 59"/>
                <a:gd name="T2" fmla="*/ 157 w 174"/>
                <a:gd name="T3" fmla="*/ 35 h 59"/>
                <a:gd name="T4" fmla="*/ 131 w 174"/>
                <a:gd name="T5" fmla="*/ 16 h 59"/>
                <a:gd name="T6" fmla="*/ 94 w 174"/>
                <a:gd name="T7" fmla="*/ 5 h 59"/>
                <a:gd name="T8" fmla="*/ 55 w 174"/>
                <a:gd name="T9" fmla="*/ 9 h 59"/>
                <a:gd name="T10" fmla="*/ 25 w 174"/>
                <a:gd name="T11" fmla="*/ 22 h 59"/>
                <a:gd name="T12" fmla="*/ 1 w 174"/>
                <a:gd name="T13" fmla="*/ 39 h 59"/>
                <a:gd name="T14" fmla="*/ 24 w 174"/>
                <a:gd name="T15" fmla="*/ 20 h 59"/>
                <a:gd name="T16" fmla="*/ 54 w 174"/>
                <a:gd name="T17" fmla="*/ 7 h 59"/>
                <a:gd name="T18" fmla="*/ 94 w 174"/>
                <a:gd name="T19" fmla="*/ 2 h 59"/>
                <a:gd name="T20" fmla="*/ 132 w 174"/>
                <a:gd name="T21" fmla="*/ 13 h 59"/>
                <a:gd name="T22" fmla="*/ 158 w 174"/>
                <a:gd name="T23" fmla="*/ 33 h 59"/>
                <a:gd name="T24" fmla="*/ 174 w 174"/>
                <a:gd name="T25" fmla="*/ 5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4" h="59">
                  <a:moveTo>
                    <a:pt x="174" y="59"/>
                  </a:moveTo>
                  <a:cubicBezTo>
                    <a:pt x="174" y="59"/>
                    <a:pt x="169" y="48"/>
                    <a:pt x="157" y="35"/>
                  </a:cubicBezTo>
                  <a:cubicBezTo>
                    <a:pt x="150" y="28"/>
                    <a:pt x="142" y="21"/>
                    <a:pt x="131" y="16"/>
                  </a:cubicBezTo>
                  <a:cubicBezTo>
                    <a:pt x="120" y="10"/>
                    <a:pt x="108" y="6"/>
                    <a:pt x="94" y="5"/>
                  </a:cubicBezTo>
                  <a:cubicBezTo>
                    <a:pt x="80" y="3"/>
                    <a:pt x="67" y="6"/>
                    <a:pt x="55" y="9"/>
                  </a:cubicBezTo>
                  <a:cubicBezTo>
                    <a:pt x="44" y="13"/>
                    <a:pt x="34" y="18"/>
                    <a:pt x="25" y="22"/>
                  </a:cubicBezTo>
                  <a:cubicBezTo>
                    <a:pt x="9" y="30"/>
                    <a:pt x="1" y="39"/>
                    <a:pt x="1" y="39"/>
                  </a:cubicBezTo>
                  <a:cubicBezTo>
                    <a:pt x="0" y="38"/>
                    <a:pt x="8" y="29"/>
                    <a:pt x="24" y="20"/>
                  </a:cubicBezTo>
                  <a:cubicBezTo>
                    <a:pt x="33" y="16"/>
                    <a:pt x="43" y="11"/>
                    <a:pt x="54" y="7"/>
                  </a:cubicBezTo>
                  <a:cubicBezTo>
                    <a:pt x="66" y="3"/>
                    <a:pt x="80" y="0"/>
                    <a:pt x="94" y="2"/>
                  </a:cubicBezTo>
                  <a:cubicBezTo>
                    <a:pt x="108" y="3"/>
                    <a:pt x="121" y="8"/>
                    <a:pt x="132" y="13"/>
                  </a:cubicBezTo>
                  <a:cubicBezTo>
                    <a:pt x="143" y="19"/>
                    <a:pt x="152" y="27"/>
                    <a:pt x="158" y="33"/>
                  </a:cubicBezTo>
                  <a:cubicBezTo>
                    <a:pt x="171" y="47"/>
                    <a:pt x="174" y="59"/>
                    <a:pt x="174" y="59"/>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2"/>
            <p:cNvSpPr>
              <a:spLocks/>
            </p:cNvSpPr>
            <p:nvPr/>
          </p:nvSpPr>
          <p:spPr bwMode="auto">
            <a:xfrm>
              <a:off x="5432425" y="4638675"/>
              <a:ext cx="69850" cy="19050"/>
            </a:xfrm>
            <a:custGeom>
              <a:avLst/>
              <a:gdLst>
                <a:gd name="T0" fmla="*/ 67 w 67"/>
                <a:gd name="T1" fmla="*/ 0 h 18"/>
                <a:gd name="T2" fmla="*/ 33 w 67"/>
                <a:gd name="T3" fmla="*/ 7 h 18"/>
                <a:gd name="T4" fmla="*/ 0 w 67"/>
                <a:gd name="T5" fmla="*/ 18 h 18"/>
                <a:gd name="T6" fmla="*/ 32 w 67"/>
                <a:gd name="T7" fmla="*/ 5 h 18"/>
                <a:gd name="T8" fmla="*/ 67 w 67"/>
                <a:gd name="T9" fmla="*/ 0 h 18"/>
              </a:gdLst>
              <a:ahLst/>
              <a:cxnLst>
                <a:cxn ang="0">
                  <a:pos x="T0" y="T1"/>
                </a:cxn>
                <a:cxn ang="0">
                  <a:pos x="T2" y="T3"/>
                </a:cxn>
                <a:cxn ang="0">
                  <a:pos x="T4" y="T5"/>
                </a:cxn>
                <a:cxn ang="0">
                  <a:pos x="T6" y="T7"/>
                </a:cxn>
                <a:cxn ang="0">
                  <a:pos x="T8" y="T9"/>
                </a:cxn>
              </a:cxnLst>
              <a:rect l="0" t="0" r="r" b="b"/>
              <a:pathLst>
                <a:path w="67" h="18">
                  <a:moveTo>
                    <a:pt x="67" y="0"/>
                  </a:moveTo>
                  <a:cubicBezTo>
                    <a:pt x="67" y="0"/>
                    <a:pt x="51" y="2"/>
                    <a:pt x="33" y="7"/>
                  </a:cubicBezTo>
                  <a:cubicBezTo>
                    <a:pt x="14" y="11"/>
                    <a:pt x="0" y="18"/>
                    <a:pt x="0" y="18"/>
                  </a:cubicBezTo>
                  <a:cubicBezTo>
                    <a:pt x="0" y="17"/>
                    <a:pt x="14" y="10"/>
                    <a:pt x="32" y="5"/>
                  </a:cubicBezTo>
                  <a:cubicBezTo>
                    <a:pt x="51" y="0"/>
                    <a:pt x="67" y="0"/>
                    <a:pt x="67" y="0"/>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3"/>
            <p:cNvSpPr>
              <a:spLocks/>
            </p:cNvSpPr>
            <p:nvPr/>
          </p:nvSpPr>
          <p:spPr bwMode="auto">
            <a:xfrm>
              <a:off x="5468937" y="4675188"/>
              <a:ext cx="66675" cy="17463"/>
            </a:xfrm>
            <a:custGeom>
              <a:avLst/>
              <a:gdLst>
                <a:gd name="T0" fmla="*/ 62 w 63"/>
                <a:gd name="T1" fmla="*/ 0 h 17"/>
                <a:gd name="T2" fmla="*/ 31 w 63"/>
                <a:gd name="T3" fmla="*/ 6 h 17"/>
                <a:gd name="T4" fmla="*/ 9 w 63"/>
                <a:gd name="T5" fmla="*/ 12 h 17"/>
                <a:gd name="T6" fmla="*/ 0 w 63"/>
                <a:gd name="T7" fmla="*/ 17 h 17"/>
                <a:gd name="T8" fmla="*/ 8 w 63"/>
                <a:gd name="T9" fmla="*/ 11 h 17"/>
                <a:gd name="T10" fmla="*/ 30 w 63"/>
                <a:gd name="T11" fmla="*/ 4 h 17"/>
                <a:gd name="T12" fmla="*/ 62 w 63"/>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63" h="17">
                  <a:moveTo>
                    <a:pt x="62" y="0"/>
                  </a:moveTo>
                  <a:cubicBezTo>
                    <a:pt x="63" y="1"/>
                    <a:pt x="48" y="2"/>
                    <a:pt x="31" y="6"/>
                  </a:cubicBezTo>
                  <a:cubicBezTo>
                    <a:pt x="22" y="8"/>
                    <a:pt x="14" y="10"/>
                    <a:pt x="9" y="12"/>
                  </a:cubicBezTo>
                  <a:cubicBezTo>
                    <a:pt x="3" y="14"/>
                    <a:pt x="1" y="17"/>
                    <a:pt x="0" y="17"/>
                  </a:cubicBezTo>
                  <a:cubicBezTo>
                    <a:pt x="0" y="16"/>
                    <a:pt x="3" y="13"/>
                    <a:pt x="8" y="11"/>
                  </a:cubicBezTo>
                  <a:cubicBezTo>
                    <a:pt x="14" y="8"/>
                    <a:pt x="21" y="6"/>
                    <a:pt x="30" y="4"/>
                  </a:cubicBezTo>
                  <a:cubicBezTo>
                    <a:pt x="48" y="1"/>
                    <a:pt x="62" y="0"/>
                    <a:pt x="62" y="0"/>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24"/>
            <p:cNvSpPr>
              <a:spLocks/>
            </p:cNvSpPr>
            <p:nvPr/>
          </p:nvSpPr>
          <p:spPr bwMode="auto">
            <a:xfrm>
              <a:off x="5381625" y="4625975"/>
              <a:ext cx="63500" cy="31750"/>
            </a:xfrm>
            <a:custGeom>
              <a:avLst/>
              <a:gdLst>
                <a:gd name="T0" fmla="*/ 61 w 61"/>
                <a:gd name="T1" fmla="*/ 1 h 31"/>
                <a:gd name="T2" fmla="*/ 51 w 61"/>
                <a:gd name="T3" fmla="*/ 2 h 31"/>
                <a:gd name="T4" fmla="*/ 28 w 61"/>
                <a:gd name="T5" fmla="*/ 10 h 31"/>
                <a:gd name="T6" fmla="*/ 8 w 61"/>
                <a:gd name="T7" fmla="*/ 24 h 31"/>
                <a:gd name="T8" fmla="*/ 0 w 61"/>
                <a:gd name="T9" fmla="*/ 31 h 31"/>
                <a:gd name="T10" fmla="*/ 7 w 61"/>
                <a:gd name="T11" fmla="*/ 23 h 31"/>
                <a:gd name="T12" fmla="*/ 27 w 61"/>
                <a:gd name="T13" fmla="*/ 8 h 31"/>
                <a:gd name="T14" fmla="*/ 51 w 61"/>
                <a:gd name="T15" fmla="*/ 1 h 31"/>
                <a:gd name="T16" fmla="*/ 61 w 61"/>
                <a:gd name="T17"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31">
                  <a:moveTo>
                    <a:pt x="61" y="1"/>
                  </a:moveTo>
                  <a:cubicBezTo>
                    <a:pt x="61" y="1"/>
                    <a:pt x="57" y="1"/>
                    <a:pt x="51" y="2"/>
                  </a:cubicBezTo>
                  <a:cubicBezTo>
                    <a:pt x="45" y="4"/>
                    <a:pt x="37" y="5"/>
                    <a:pt x="28" y="10"/>
                  </a:cubicBezTo>
                  <a:cubicBezTo>
                    <a:pt x="20" y="14"/>
                    <a:pt x="13" y="20"/>
                    <a:pt x="8" y="24"/>
                  </a:cubicBezTo>
                  <a:cubicBezTo>
                    <a:pt x="4" y="28"/>
                    <a:pt x="1" y="31"/>
                    <a:pt x="0" y="31"/>
                  </a:cubicBezTo>
                  <a:cubicBezTo>
                    <a:pt x="0" y="30"/>
                    <a:pt x="3" y="27"/>
                    <a:pt x="7" y="23"/>
                  </a:cubicBezTo>
                  <a:cubicBezTo>
                    <a:pt x="12" y="18"/>
                    <a:pt x="18" y="12"/>
                    <a:pt x="27" y="8"/>
                  </a:cubicBezTo>
                  <a:cubicBezTo>
                    <a:pt x="36" y="3"/>
                    <a:pt x="45" y="2"/>
                    <a:pt x="51" y="1"/>
                  </a:cubicBezTo>
                  <a:cubicBezTo>
                    <a:pt x="57" y="0"/>
                    <a:pt x="61" y="0"/>
                    <a:pt x="61" y="1"/>
                  </a:cubicBezTo>
                  <a:close/>
                </a:path>
              </a:pathLst>
            </a:custGeom>
            <a:solidFill>
              <a:srgbClr val="F3B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5"/>
            <p:cNvSpPr>
              <a:spLocks/>
            </p:cNvSpPr>
            <p:nvPr/>
          </p:nvSpPr>
          <p:spPr bwMode="auto">
            <a:xfrm>
              <a:off x="5286375" y="5159375"/>
              <a:ext cx="11112" cy="25400"/>
            </a:xfrm>
            <a:custGeom>
              <a:avLst/>
              <a:gdLst>
                <a:gd name="T0" fmla="*/ 10 w 11"/>
                <a:gd name="T1" fmla="*/ 1 h 25"/>
                <a:gd name="T2" fmla="*/ 5 w 11"/>
                <a:gd name="T3" fmla="*/ 13 h 25"/>
                <a:gd name="T4" fmla="*/ 0 w 11"/>
                <a:gd name="T5" fmla="*/ 25 h 25"/>
                <a:gd name="T6" fmla="*/ 3 w 11"/>
                <a:gd name="T7" fmla="*/ 12 h 25"/>
                <a:gd name="T8" fmla="*/ 10 w 11"/>
                <a:gd name="T9" fmla="*/ 1 h 25"/>
              </a:gdLst>
              <a:ahLst/>
              <a:cxnLst>
                <a:cxn ang="0">
                  <a:pos x="T0" y="T1"/>
                </a:cxn>
                <a:cxn ang="0">
                  <a:pos x="T2" y="T3"/>
                </a:cxn>
                <a:cxn ang="0">
                  <a:pos x="T4" y="T5"/>
                </a:cxn>
                <a:cxn ang="0">
                  <a:pos x="T6" y="T7"/>
                </a:cxn>
                <a:cxn ang="0">
                  <a:pos x="T8" y="T9"/>
                </a:cxn>
              </a:cxnLst>
              <a:rect l="0" t="0" r="r" b="b"/>
              <a:pathLst>
                <a:path w="11" h="25">
                  <a:moveTo>
                    <a:pt x="10" y="1"/>
                  </a:moveTo>
                  <a:cubicBezTo>
                    <a:pt x="11" y="1"/>
                    <a:pt x="8" y="6"/>
                    <a:pt x="5" y="13"/>
                  </a:cubicBezTo>
                  <a:cubicBezTo>
                    <a:pt x="3" y="19"/>
                    <a:pt x="1" y="25"/>
                    <a:pt x="0" y="25"/>
                  </a:cubicBezTo>
                  <a:cubicBezTo>
                    <a:pt x="0" y="25"/>
                    <a:pt x="0" y="19"/>
                    <a:pt x="3" y="12"/>
                  </a:cubicBezTo>
                  <a:cubicBezTo>
                    <a:pt x="5" y="5"/>
                    <a:pt x="9" y="0"/>
                    <a:pt x="10" y="1"/>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6"/>
            <p:cNvSpPr>
              <a:spLocks/>
            </p:cNvSpPr>
            <p:nvPr/>
          </p:nvSpPr>
          <p:spPr bwMode="auto">
            <a:xfrm>
              <a:off x="5543550" y="5599113"/>
              <a:ext cx="277812" cy="287338"/>
            </a:xfrm>
            <a:custGeom>
              <a:avLst/>
              <a:gdLst>
                <a:gd name="T0" fmla="*/ 0 w 265"/>
                <a:gd name="T1" fmla="*/ 0 h 275"/>
                <a:gd name="T2" fmla="*/ 243 w 265"/>
                <a:gd name="T3" fmla="*/ 275 h 275"/>
                <a:gd name="T4" fmla="*/ 207 w 265"/>
                <a:gd name="T5" fmla="*/ 170 h 275"/>
                <a:gd name="T6" fmla="*/ 0 w 265"/>
                <a:gd name="T7" fmla="*/ 0 h 275"/>
              </a:gdLst>
              <a:ahLst/>
              <a:cxnLst>
                <a:cxn ang="0">
                  <a:pos x="T0" y="T1"/>
                </a:cxn>
                <a:cxn ang="0">
                  <a:pos x="T2" y="T3"/>
                </a:cxn>
                <a:cxn ang="0">
                  <a:pos x="T4" y="T5"/>
                </a:cxn>
                <a:cxn ang="0">
                  <a:pos x="T6" y="T7"/>
                </a:cxn>
              </a:cxnLst>
              <a:rect l="0" t="0" r="r" b="b"/>
              <a:pathLst>
                <a:path w="265" h="275">
                  <a:moveTo>
                    <a:pt x="0" y="0"/>
                  </a:moveTo>
                  <a:cubicBezTo>
                    <a:pt x="47" y="47"/>
                    <a:pt x="222" y="259"/>
                    <a:pt x="243" y="275"/>
                  </a:cubicBezTo>
                  <a:cubicBezTo>
                    <a:pt x="265" y="258"/>
                    <a:pt x="222" y="185"/>
                    <a:pt x="207" y="170"/>
                  </a:cubicBezTo>
                  <a:cubicBezTo>
                    <a:pt x="112" y="76"/>
                    <a:pt x="0" y="0"/>
                    <a:pt x="0" y="0"/>
                  </a:cubicBezTo>
                  <a:close/>
                </a:path>
              </a:pathLst>
            </a:custGeom>
            <a:solidFill>
              <a:srgbClr val="F5BF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7"/>
            <p:cNvSpPr>
              <a:spLocks/>
            </p:cNvSpPr>
            <p:nvPr/>
          </p:nvSpPr>
          <p:spPr bwMode="auto">
            <a:xfrm>
              <a:off x="5543550" y="5599113"/>
              <a:ext cx="277812" cy="287338"/>
            </a:xfrm>
            <a:custGeom>
              <a:avLst/>
              <a:gdLst>
                <a:gd name="T0" fmla="*/ 0 w 265"/>
                <a:gd name="T1" fmla="*/ 0 h 275"/>
                <a:gd name="T2" fmla="*/ 243 w 265"/>
                <a:gd name="T3" fmla="*/ 275 h 275"/>
                <a:gd name="T4" fmla="*/ 207 w 265"/>
                <a:gd name="T5" fmla="*/ 170 h 275"/>
                <a:gd name="T6" fmla="*/ 0 w 265"/>
                <a:gd name="T7" fmla="*/ 0 h 275"/>
              </a:gdLst>
              <a:ahLst/>
              <a:cxnLst>
                <a:cxn ang="0">
                  <a:pos x="T0" y="T1"/>
                </a:cxn>
                <a:cxn ang="0">
                  <a:pos x="T2" y="T3"/>
                </a:cxn>
                <a:cxn ang="0">
                  <a:pos x="T4" y="T5"/>
                </a:cxn>
                <a:cxn ang="0">
                  <a:pos x="T6" y="T7"/>
                </a:cxn>
              </a:cxnLst>
              <a:rect l="0" t="0" r="r" b="b"/>
              <a:pathLst>
                <a:path w="265" h="275">
                  <a:moveTo>
                    <a:pt x="0" y="0"/>
                  </a:moveTo>
                  <a:cubicBezTo>
                    <a:pt x="47" y="47"/>
                    <a:pt x="214" y="183"/>
                    <a:pt x="243" y="275"/>
                  </a:cubicBezTo>
                  <a:cubicBezTo>
                    <a:pt x="265" y="258"/>
                    <a:pt x="222" y="185"/>
                    <a:pt x="207" y="170"/>
                  </a:cubicBezTo>
                  <a:cubicBezTo>
                    <a:pt x="112" y="76"/>
                    <a:pt x="0" y="0"/>
                    <a:pt x="0" y="0"/>
                  </a:cubicBezTo>
                  <a:close/>
                </a:path>
              </a:pathLst>
            </a:custGeom>
            <a:solidFill>
              <a:srgbClr val="F5BC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8"/>
            <p:cNvSpPr>
              <a:spLocks/>
            </p:cNvSpPr>
            <p:nvPr/>
          </p:nvSpPr>
          <p:spPr bwMode="auto">
            <a:xfrm>
              <a:off x="5653087" y="4841875"/>
              <a:ext cx="1225550" cy="1789113"/>
            </a:xfrm>
            <a:custGeom>
              <a:avLst/>
              <a:gdLst>
                <a:gd name="T0" fmla="*/ 741 w 1171"/>
                <a:gd name="T1" fmla="*/ 367 h 1707"/>
                <a:gd name="T2" fmla="*/ 637 w 1171"/>
                <a:gd name="T3" fmla="*/ 135 h 1707"/>
                <a:gd name="T4" fmla="*/ 522 w 1171"/>
                <a:gd name="T5" fmla="*/ 125 h 1707"/>
                <a:gd name="T6" fmla="*/ 414 w 1171"/>
                <a:gd name="T7" fmla="*/ 68 h 1707"/>
                <a:gd name="T8" fmla="*/ 324 w 1171"/>
                <a:gd name="T9" fmla="*/ 86 h 1707"/>
                <a:gd name="T10" fmla="*/ 192 w 1171"/>
                <a:gd name="T11" fmla="*/ 20 h 1707"/>
                <a:gd name="T12" fmla="*/ 84 w 1171"/>
                <a:gd name="T13" fmla="*/ 68 h 1707"/>
                <a:gd name="T14" fmla="*/ 0 w 1171"/>
                <a:gd name="T15" fmla="*/ 0 h 1707"/>
                <a:gd name="T16" fmla="*/ 2 w 1171"/>
                <a:gd name="T17" fmla="*/ 4 h 1707"/>
                <a:gd name="T18" fmla="*/ 60 w 1171"/>
                <a:gd name="T19" fmla="*/ 82 h 1707"/>
                <a:gd name="T20" fmla="*/ 156 w 1171"/>
                <a:gd name="T21" fmla="*/ 49 h 1707"/>
                <a:gd name="T22" fmla="*/ 246 w 1171"/>
                <a:gd name="T23" fmla="*/ 54 h 1707"/>
                <a:gd name="T24" fmla="*/ 345 w 1171"/>
                <a:gd name="T25" fmla="*/ 139 h 1707"/>
                <a:gd name="T26" fmla="*/ 469 w 1171"/>
                <a:gd name="T27" fmla="*/ 111 h 1707"/>
                <a:gd name="T28" fmla="*/ 530 w 1171"/>
                <a:gd name="T29" fmla="*/ 160 h 1707"/>
                <a:gd name="T30" fmla="*/ 581 w 1171"/>
                <a:gd name="T31" fmla="*/ 138 h 1707"/>
                <a:gd name="T32" fmla="*/ 710 w 1171"/>
                <a:gd name="T33" fmla="*/ 263 h 1707"/>
                <a:gd name="T34" fmla="*/ 728 w 1171"/>
                <a:gd name="T35" fmla="*/ 403 h 1707"/>
                <a:gd name="T36" fmla="*/ 754 w 1171"/>
                <a:gd name="T37" fmla="*/ 667 h 1707"/>
                <a:gd name="T38" fmla="*/ 728 w 1171"/>
                <a:gd name="T39" fmla="*/ 825 h 1707"/>
                <a:gd name="T40" fmla="*/ 766 w 1171"/>
                <a:gd name="T41" fmla="*/ 898 h 1707"/>
                <a:gd name="T42" fmla="*/ 810 w 1171"/>
                <a:gd name="T43" fmla="*/ 1062 h 1707"/>
                <a:gd name="T44" fmla="*/ 835 w 1171"/>
                <a:gd name="T45" fmla="*/ 1144 h 1707"/>
                <a:gd name="T46" fmla="*/ 872 w 1171"/>
                <a:gd name="T47" fmla="*/ 1231 h 1707"/>
                <a:gd name="T48" fmla="*/ 930 w 1171"/>
                <a:gd name="T49" fmla="*/ 1317 h 1707"/>
                <a:gd name="T50" fmla="*/ 927 w 1171"/>
                <a:gd name="T51" fmla="*/ 1368 h 1707"/>
                <a:gd name="T52" fmla="*/ 994 w 1171"/>
                <a:gd name="T53" fmla="*/ 1465 h 1707"/>
                <a:gd name="T54" fmla="*/ 1000 w 1171"/>
                <a:gd name="T55" fmla="*/ 1515 h 1707"/>
                <a:gd name="T56" fmla="*/ 1044 w 1171"/>
                <a:gd name="T57" fmla="*/ 1568 h 1707"/>
                <a:gd name="T58" fmla="*/ 1113 w 1171"/>
                <a:gd name="T59" fmla="*/ 1654 h 1707"/>
                <a:gd name="T60" fmla="*/ 1136 w 1171"/>
                <a:gd name="T61" fmla="*/ 1707 h 1707"/>
                <a:gd name="T62" fmla="*/ 1171 w 1171"/>
                <a:gd name="T63" fmla="*/ 1671 h 1707"/>
                <a:gd name="T64" fmla="*/ 1047 w 1171"/>
                <a:gd name="T65" fmla="*/ 1463 h 1707"/>
                <a:gd name="T66" fmla="*/ 799 w 1171"/>
                <a:gd name="T67" fmla="*/ 939 h 1707"/>
                <a:gd name="T68" fmla="*/ 756 w 1171"/>
                <a:gd name="T69" fmla="*/ 720 h 1707"/>
                <a:gd name="T70" fmla="*/ 741 w 1171"/>
                <a:gd name="T71" fmla="*/ 367 h 1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1" h="1707">
                  <a:moveTo>
                    <a:pt x="741" y="367"/>
                  </a:moveTo>
                  <a:cubicBezTo>
                    <a:pt x="744" y="270"/>
                    <a:pt x="707" y="178"/>
                    <a:pt x="637" y="135"/>
                  </a:cubicBezTo>
                  <a:cubicBezTo>
                    <a:pt x="567" y="92"/>
                    <a:pt x="559" y="140"/>
                    <a:pt x="522" y="125"/>
                  </a:cubicBezTo>
                  <a:cubicBezTo>
                    <a:pt x="468" y="103"/>
                    <a:pt x="461" y="77"/>
                    <a:pt x="414" y="68"/>
                  </a:cubicBezTo>
                  <a:cubicBezTo>
                    <a:pt x="366" y="58"/>
                    <a:pt x="375" y="97"/>
                    <a:pt x="324" y="86"/>
                  </a:cubicBezTo>
                  <a:cubicBezTo>
                    <a:pt x="274" y="74"/>
                    <a:pt x="273" y="22"/>
                    <a:pt x="192" y="20"/>
                  </a:cubicBezTo>
                  <a:cubicBezTo>
                    <a:pt x="159" y="19"/>
                    <a:pt x="133" y="82"/>
                    <a:pt x="84" y="68"/>
                  </a:cubicBezTo>
                  <a:cubicBezTo>
                    <a:pt x="55" y="60"/>
                    <a:pt x="24" y="32"/>
                    <a:pt x="0" y="0"/>
                  </a:cubicBezTo>
                  <a:cubicBezTo>
                    <a:pt x="1" y="1"/>
                    <a:pt x="2" y="3"/>
                    <a:pt x="2" y="4"/>
                  </a:cubicBezTo>
                  <a:cubicBezTo>
                    <a:pt x="15" y="31"/>
                    <a:pt x="28" y="74"/>
                    <a:pt x="60" y="82"/>
                  </a:cubicBezTo>
                  <a:cubicBezTo>
                    <a:pt x="92" y="90"/>
                    <a:pt x="129" y="62"/>
                    <a:pt x="156" y="49"/>
                  </a:cubicBezTo>
                  <a:cubicBezTo>
                    <a:pt x="195" y="30"/>
                    <a:pt x="211" y="35"/>
                    <a:pt x="246" y="54"/>
                  </a:cubicBezTo>
                  <a:cubicBezTo>
                    <a:pt x="281" y="74"/>
                    <a:pt x="317" y="101"/>
                    <a:pt x="345" y="139"/>
                  </a:cubicBezTo>
                  <a:cubicBezTo>
                    <a:pt x="377" y="79"/>
                    <a:pt x="423" y="63"/>
                    <a:pt x="469" y="111"/>
                  </a:cubicBezTo>
                  <a:cubicBezTo>
                    <a:pt x="483" y="125"/>
                    <a:pt x="508" y="156"/>
                    <a:pt x="530" y="160"/>
                  </a:cubicBezTo>
                  <a:cubicBezTo>
                    <a:pt x="551" y="164"/>
                    <a:pt x="562" y="143"/>
                    <a:pt x="581" y="138"/>
                  </a:cubicBezTo>
                  <a:cubicBezTo>
                    <a:pt x="633" y="126"/>
                    <a:pt x="689" y="225"/>
                    <a:pt x="710" y="263"/>
                  </a:cubicBezTo>
                  <a:cubicBezTo>
                    <a:pt x="737" y="310"/>
                    <a:pt x="729" y="352"/>
                    <a:pt x="728" y="403"/>
                  </a:cubicBezTo>
                  <a:cubicBezTo>
                    <a:pt x="727" y="514"/>
                    <a:pt x="758" y="524"/>
                    <a:pt x="754" y="667"/>
                  </a:cubicBezTo>
                  <a:cubicBezTo>
                    <a:pt x="753" y="695"/>
                    <a:pt x="727" y="797"/>
                    <a:pt x="728" y="825"/>
                  </a:cubicBezTo>
                  <a:cubicBezTo>
                    <a:pt x="728" y="855"/>
                    <a:pt x="757" y="870"/>
                    <a:pt x="766" y="898"/>
                  </a:cubicBezTo>
                  <a:cubicBezTo>
                    <a:pt x="783" y="953"/>
                    <a:pt x="795" y="1006"/>
                    <a:pt x="810" y="1062"/>
                  </a:cubicBezTo>
                  <a:cubicBezTo>
                    <a:pt x="817" y="1090"/>
                    <a:pt x="822" y="1118"/>
                    <a:pt x="835" y="1144"/>
                  </a:cubicBezTo>
                  <a:cubicBezTo>
                    <a:pt x="849" y="1173"/>
                    <a:pt x="862" y="1200"/>
                    <a:pt x="872" y="1231"/>
                  </a:cubicBezTo>
                  <a:cubicBezTo>
                    <a:pt x="884" y="1266"/>
                    <a:pt x="906" y="1290"/>
                    <a:pt x="930" y="1317"/>
                  </a:cubicBezTo>
                  <a:cubicBezTo>
                    <a:pt x="947" y="1338"/>
                    <a:pt x="964" y="1361"/>
                    <a:pt x="927" y="1368"/>
                  </a:cubicBezTo>
                  <a:cubicBezTo>
                    <a:pt x="931" y="1419"/>
                    <a:pt x="971" y="1426"/>
                    <a:pt x="994" y="1465"/>
                  </a:cubicBezTo>
                  <a:cubicBezTo>
                    <a:pt x="1003" y="1482"/>
                    <a:pt x="993" y="1498"/>
                    <a:pt x="1000" y="1515"/>
                  </a:cubicBezTo>
                  <a:cubicBezTo>
                    <a:pt x="1009" y="1536"/>
                    <a:pt x="1027" y="1552"/>
                    <a:pt x="1044" y="1568"/>
                  </a:cubicBezTo>
                  <a:cubicBezTo>
                    <a:pt x="1067" y="1590"/>
                    <a:pt x="1102" y="1623"/>
                    <a:pt x="1113" y="1654"/>
                  </a:cubicBezTo>
                  <a:cubicBezTo>
                    <a:pt x="1120" y="1676"/>
                    <a:pt x="1124" y="1690"/>
                    <a:pt x="1136" y="1707"/>
                  </a:cubicBezTo>
                  <a:cubicBezTo>
                    <a:pt x="1153" y="1690"/>
                    <a:pt x="1164" y="1678"/>
                    <a:pt x="1171" y="1671"/>
                  </a:cubicBezTo>
                  <a:cubicBezTo>
                    <a:pt x="1128" y="1598"/>
                    <a:pt x="1095" y="1537"/>
                    <a:pt x="1047" y="1463"/>
                  </a:cubicBezTo>
                  <a:cubicBezTo>
                    <a:pt x="999" y="1389"/>
                    <a:pt x="839" y="1098"/>
                    <a:pt x="799" y="939"/>
                  </a:cubicBezTo>
                  <a:cubicBezTo>
                    <a:pt x="773" y="840"/>
                    <a:pt x="733" y="790"/>
                    <a:pt x="756" y="720"/>
                  </a:cubicBezTo>
                  <a:cubicBezTo>
                    <a:pt x="796" y="595"/>
                    <a:pt x="739" y="463"/>
                    <a:pt x="741" y="367"/>
                  </a:cubicBezTo>
                  <a:close/>
                </a:path>
              </a:pathLst>
            </a:custGeom>
            <a:solidFill>
              <a:srgbClr val="F0B8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9"/>
            <p:cNvSpPr>
              <a:spLocks/>
            </p:cNvSpPr>
            <p:nvPr/>
          </p:nvSpPr>
          <p:spPr bwMode="auto">
            <a:xfrm>
              <a:off x="6419850" y="5551488"/>
              <a:ext cx="458787" cy="1063625"/>
            </a:xfrm>
            <a:custGeom>
              <a:avLst/>
              <a:gdLst>
                <a:gd name="T0" fmla="*/ 31 w 438"/>
                <a:gd name="T1" fmla="*/ 8 h 1016"/>
                <a:gd name="T2" fmla="*/ 8 w 438"/>
                <a:gd name="T3" fmla="*/ 82 h 1016"/>
                <a:gd name="T4" fmla="*/ 59 w 438"/>
                <a:gd name="T5" fmla="*/ 250 h 1016"/>
                <a:gd name="T6" fmla="*/ 77 w 438"/>
                <a:gd name="T7" fmla="*/ 318 h 1016"/>
                <a:gd name="T8" fmla="*/ 107 w 438"/>
                <a:gd name="T9" fmla="*/ 412 h 1016"/>
                <a:gd name="T10" fmla="*/ 198 w 438"/>
                <a:gd name="T11" fmla="*/ 595 h 1016"/>
                <a:gd name="T12" fmla="*/ 307 w 438"/>
                <a:gd name="T13" fmla="*/ 789 h 1016"/>
                <a:gd name="T14" fmla="*/ 345 w 438"/>
                <a:gd name="T15" fmla="*/ 873 h 1016"/>
                <a:gd name="T16" fmla="*/ 377 w 438"/>
                <a:gd name="T17" fmla="*/ 957 h 1016"/>
                <a:gd name="T18" fmla="*/ 418 w 438"/>
                <a:gd name="T19" fmla="*/ 1016 h 1016"/>
                <a:gd name="T20" fmla="*/ 438 w 438"/>
                <a:gd name="T21" fmla="*/ 995 h 1016"/>
                <a:gd name="T22" fmla="*/ 314 w 438"/>
                <a:gd name="T23" fmla="*/ 787 h 1016"/>
                <a:gd name="T24" fmla="*/ 66 w 438"/>
                <a:gd name="T25" fmla="*/ 263 h 1016"/>
                <a:gd name="T26" fmla="*/ 23 w 438"/>
                <a:gd name="T27" fmla="*/ 44 h 1016"/>
                <a:gd name="T28" fmla="*/ 33 w 438"/>
                <a:gd name="T29" fmla="*/ 0 h 1016"/>
                <a:gd name="T30" fmla="*/ 31 w 438"/>
                <a:gd name="T31" fmla="*/ 8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1016">
                  <a:moveTo>
                    <a:pt x="31" y="8"/>
                  </a:moveTo>
                  <a:cubicBezTo>
                    <a:pt x="23" y="33"/>
                    <a:pt x="11" y="56"/>
                    <a:pt x="8" y="82"/>
                  </a:cubicBezTo>
                  <a:cubicBezTo>
                    <a:pt x="0" y="144"/>
                    <a:pt x="37" y="195"/>
                    <a:pt x="59" y="250"/>
                  </a:cubicBezTo>
                  <a:cubicBezTo>
                    <a:pt x="68" y="272"/>
                    <a:pt x="72" y="295"/>
                    <a:pt x="77" y="318"/>
                  </a:cubicBezTo>
                  <a:cubicBezTo>
                    <a:pt x="83" y="350"/>
                    <a:pt x="93" y="382"/>
                    <a:pt x="107" y="412"/>
                  </a:cubicBezTo>
                  <a:cubicBezTo>
                    <a:pt x="134" y="475"/>
                    <a:pt x="171" y="532"/>
                    <a:pt x="198" y="595"/>
                  </a:cubicBezTo>
                  <a:cubicBezTo>
                    <a:pt x="227" y="664"/>
                    <a:pt x="269" y="725"/>
                    <a:pt x="307" y="789"/>
                  </a:cubicBezTo>
                  <a:cubicBezTo>
                    <a:pt x="323" y="816"/>
                    <a:pt x="337" y="843"/>
                    <a:pt x="345" y="873"/>
                  </a:cubicBezTo>
                  <a:cubicBezTo>
                    <a:pt x="354" y="902"/>
                    <a:pt x="362" y="930"/>
                    <a:pt x="377" y="957"/>
                  </a:cubicBezTo>
                  <a:cubicBezTo>
                    <a:pt x="389" y="977"/>
                    <a:pt x="402" y="997"/>
                    <a:pt x="418" y="1016"/>
                  </a:cubicBezTo>
                  <a:cubicBezTo>
                    <a:pt x="427" y="1007"/>
                    <a:pt x="433" y="1000"/>
                    <a:pt x="438" y="995"/>
                  </a:cubicBezTo>
                  <a:cubicBezTo>
                    <a:pt x="395" y="922"/>
                    <a:pt x="362" y="861"/>
                    <a:pt x="314" y="787"/>
                  </a:cubicBezTo>
                  <a:cubicBezTo>
                    <a:pt x="266" y="713"/>
                    <a:pt x="106" y="422"/>
                    <a:pt x="66" y="263"/>
                  </a:cubicBezTo>
                  <a:cubicBezTo>
                    <a:pt x="40" y="164"/>
                    <a:pt x="0" y="114"/>
                    <a:pt x="23" y="44"/>
                  </a:cubicBezTo>
                  <a:cubicBezTo>
                    <a:pt x="28" y="29"/>
                    <a:pt x="31" y="15"/>
                    <a:pt x="33" y="0"/>
                  </a:cubicBezTo>
                  <a:cubicBezTo>
                    <a:pt x="33" y="3"/>
                    <a:pt x="32" y="6"/>
                    <a:pt x="31" y="8"/>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30"/>
            <p:cNvSpPr>
              <a:spLocks/>
            </p:cNvSpPr>
            <p:nvPr/>
          </p:nvSpPr>
          <p:spPr bwMode="auto">
            <a:xfrm>
              <a:off x="5568950" y="5095875"/>
              <a:ext cx="196850" cy="317500"/>
            </a:xfrm>
            <a:custGeom>
              <a:avLst/>
              <a:gdLst>
                <a:gd name="T0" fmla="*/ 64 w 187"/>
                <a:gd name="T1" fmla="*/ 102 h 302"/>
                <a:gd name="T2" fmla="*/ 27 w 187"/>
                <a:gd name="T3" fmla="*/ 17 h 302"/>
                <a:gd name="T4" fmla="*/ 103 w 187"/>
                <a:gd name="T5" fmla="*/ 58 h 302"/>
                <a:gd name="T6" fmla="*/ 176 w 187"/>
                <a:gd name="T7" fmla="*/ 222 h 302"/>
                <a:gd name="T8" fmla="*/ 187 w 187"/>
                <a:gd name="T9" fmla="*/ 261 h 302"/>
                <a:gd name="T10" fmla="*/ 152 w 187"/>
                <a:gd name="T11" fmla="*/ 235 h 302"/>
                <a:gd name="T12" fmla="*/ 64 w 187"/>
                <a:gd name="T13" fmla="*/ 102 h 302"/>
              </a:gdLst>
              <a:ahLst/>
              <a:cxnLst>
                <a:cxn ang="0">
                  <a:pos x="T0" y="T1"/>
                </a:cxn>
                <a:cxn ang="0">
                  <a:pos x="T2" y="T3"/>
                </a:cxn>
                <a:cxn ang="0">
                  <a:pos x="T4" y="T5"/>
                </a:cxn>
                <a:cxn ang="0">
                  <a:pos x="T6" y="T7"/>
                </a:cxn>
                <a:cxn ang="0">
                  <a:pos x="T8" y="T9"/>
                </a:cxn>
                <a:cxn ang="0">
                  <a:pos x="T10" y="T11"/>
                </a:cxn>
                <a:cxn ang="0">
                  <a:pos x="T12" y="T13"/>
                </a:cxn>
              </a:cxnLst>
              <a:rect l="0" t="0" r="r" b="b"/>
              <a:pathLst>
                <a:path w="187" h="302">
                  <a:moveTo>
                    <a:pt x="64" y="102"/>
                  </a:moveTo>
                  <a:cubicBezTo>
                    <a:pt x="51" y="87"/>
                    <a:pt x="0" y="39"/>
                    <a:pt x="27" y="17"/>
                  </a:cubicBezTo>
                  <a:cubicBezTo>
                    <a:pt x="47" y="0"/>
                    <a:pt x="89" y="44"/>
                    <a:pt x="103" y="58"/>
                  </a:cubicBezTo>
                  <a:cubicBezTo>
                    <a:pt x="125" y="79"/>
                    <a:pt x="174" y="204"/>
                    <a:pt x="176" y="222"/>
                  </a:cubicBezTo>
                  <a:cubicBezTo>
                    <a:pt x="178" y="234"/>
                    <a:pt x="187" y="249"/>
                    <a:pt x="187" y="261"/>
                  </a:cubicBezTo>
                  <a:cubicBezTo>
                    <a:pt x="185" y="302"/>
                    <a:pt x="180" y="287"/>
                    <a:pt x="152" y="235"/>
                  </a:cubicBezTo>
                  <a:cubicBezTo>
                    <a:pt x="142" y="217"/>
                    <a:pt x="85" y="126"/>
                    <a:pt x="64" y="102"/>
                  </a:cubicBezTo>
                  <a:close/>
                </a:path>
              </a:pathLst>
            </a:custGeom>
            <a:solidFill>
              <a:srgbClr val="FFD1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31"/>
            <p:cNvSpPr>
              <a:spLocks/>
            </p:cNvSpPr>
            <p:nvPr/>
          </p:nvSpPr>
          <p:spPr bwMode="auto">
            <a:xfrm>
              <a:off x="5961062" y="5102225"/>
              <a:ext cx="131762" cy="249238"/>
            </a:xfrm>
            <a:custGeom>
              <a:avLst/>
              <a:gdLst>
                <a:gd name="T0" fmla="*/ 106 w 125"/>
                <a:gd name="T1" fmla="*/ 212 h 237"/>
                <a:gd name="T2" fmla="*/ 79 w 125"/>
                <a:gd name="T3" fmla="*/ 163 h 237"/>
                <a:gd name="T4" fmla="*/ 49 w 125"/>
                <a:gd name="T5" fmla="*/ 102 h 237"/>
                <a:gd name="T6" fmla="*/ 33 w 125"/>
                <a:gd name="T7" fmla="*/ 0 h 237"/>
                <a:gd name="T8" fmla="*/ 56 w 125"/>
                <a:gd name="T9" fmla="*/ 20 h 237"/>
                <a:gd name="T10" fmla="*/ 73 w 125"/>
                <a:gd name="T11" fmla="*/ 48 h 237"/>
                <a:gd name="T12" fmla="*/ 94 w 125"/>
                <a:gd name="T13" fmla="*/ 122 h 237"/>
                <a:gd name="T14" fmla="*/ 108 w 125"/>
                <a:gd name="T15" fmla="*/ 178 h 237"/>
                <a:gd name="T16" fmla="*/ 120 w 125"/>
                <a:gd name="T17" fmla="*/ 237 h 237"/>
                <a:gd name="T18" fmla="*/ 106 w 125"/>
                <a:gd name="T19" fmla="*/ 212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237">
                  <a:moveTo>
                    <a:pt x="106" y="212"/>
                  </a:moveTo>
                  <a:cubicBezTo>
                    <a:pt x="95" y="203"/>
                    <a:pt x="87" y="176"/>
                    <a:pt x="79" y="163"/>
                  </a:cubicBezTo>
                  <a:cubicBezTo>
                    <a:pt x="68" y="143"/>
                    <a:pt x="58" y="123"/>
                    <a:pt x="49" y="102"/>
                  </a:cubicBezTo>
                  <a:cubicBezTo>
                    <a:pt x="39" y="79"/>
                    <a:pt x="0" y="20"/>
                    <a:pt x="33" y="0"/>
                  </a:cubicBezTo>
                  <a:cubicBezTo>
                    <a:pt x="42" y="9"/>
                    <a:pt x="48" y="11"/>
                    <a:pt x="56" y="20"/>
                  </a:cubicBezTo>
                  <a:cubicBezTo>
                    <a:pt x="65" y="30"/>
                    <a:pt x="68" y="36"/>
                    <a:pt x="73" y="48"/>
                  </a:cubicBezTo>
                  <a:cubicBezTo>
                    <a:pt x="82" y="72"/>
                    <a:pt x="86" y="98"/>
                    <a:pt x="94" y="122"/>
                  </a:cubicBezTo>
                  <a:cubicBezTo>
                    <a:pt x="101" y="141"/>
                    <a:pt x="106" y="158"/>
                    <a:pt x="108" y="178"/>
                  </a:cubicBezTo>
                  <a:cubicBezTo>
                    <a:pt x="109" y="192"/>
                    <a:pt x="125" y="227"/>
                    <a:pt x="120" y="237"/>
                  </a:cubicBezTo>
                  <a:lnTo>
                    <a:pt x="106" y="212"/>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32"/>
            <p:cNvSpPr>
              <a:spLocks/>
            </p:cNvSpPr>
            <p:nvPr/>
          </p:nvSpPr>
          <p:spPr bwMode="auto">
            <a:xfrm>
              <a:off x="6164262" y="5037138"/>
              <a:ext cx="60325" cy="373063"/>
            </a:xfrm>
            <a:custGeom>
              <a:avLst/>
              <a:gdLst>
                <a:gd name="T0" fmla="*/ 47 w 58"/>
                <a:gd name="T1" fmla="*/ 316 h 356"/>
                <a:gd name="T2" fmla="*/ 48 w 58"/>
                <a:gd name="T3" fmla="*/ 316 h 356"/>
                <a:gd name="T4" fmla="*/ 1 w 58"/>
                <a:gd name="T5" fmla="*/ 70 h 356"/>
                <a:gd name="T6" fmla="*/ 47 w 58"/>
                <a:gd name="T7" fmla="*/ 102 h 356"/>
                <a:gd name="T8" fmla="*/ 56 w 58"/>
                <a:gd name="T9" fmla="*/ 259 h 356"/>
                <a:gd name="T10" fmla="*/ 57 w 58"/>
                <a:gd name="T11" fmla="*/ 356 h 356"/>
                <a:gd name="T12" fmla="*/ 53 w 58"/>
                <a:gd name="T13" fmla="*/ 341 h 356"/>
                <a:gd name="T14" fmla="*/ 47 w 58"/>
                <a:gd name="T15" fmla="*/ 316 h 3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56">
                  <a:moveTo>
                    <a:pt x="47" y="316"/>
                  </a:moveTo>
                  <a:cubicBezTo>
                    <a:pt x="49" y="319"/>
                    <a:pt x="49" y="319"/>
                    <a:pt x="48" y="316"/>
                  </a:cubicBezTo>
                  <a:cubicBezTo>
                    <a:pt x="22" y="239"/>
                    <a:pt x="0" y="152"/>
                    <a:pt x="1" y="70"/>
                  </a:cubicBezTo>
                  <a:cubicBezTo>
                    <a:pt x="3" y="0"/>
                    <a:pt x="41" y="75"/>
                    <a:pt x="47" y="102"/>
                  </a:cubicBezTo>
                  <a:cubicBezTo>
                    <a:pt x="58" y="153"/>
                    <a:pt x="53" y="207"/>
                    <a:pt x="56" y="259"/>
                  </a:cubicBezTo>
                  <a:cubicBezTo>
                    <a:pt x="58" y="291"/>
                    <a:pt x="58" y="323"/>
                    <a:pt x="57" y="356"/>
                  </a:cubicBezTo>
                  <a:cubicBezTo>
                    <a:pt x="51" y="351"/>
                    <a:pt x="52" y="347"/>
                    <a:pt x="53" y="341"/>
                  </a:cubicBezTo>
                  <a:lnTo>
                    <a:pt x="47" y="316"/>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33"/>
            <p:cNvSpPr>
              <a:spLocks/>
            </p:cNvSpPr>
            <p:nvPr/>
          </p:nvSpPr>
          <p:spPr bwMode="auto">
            <a:xfrm>
              <a:off x="5305425" y="4935538"/>
              <a:ext cx="190500" cy="511175"/>
            </a:xfrm>
            <a:custGeom>
              <a:avLst/>
              <a:gdLst>
                <a:gd name="T0" fmla="*/ 85 w 182"/>
                <a:gd name="T1" fmla="*/ 394 h 489"/>
                <a:gd name="T2" fmla="*/ 34 w 182"/>
                <a:gd name="T3" fmla="*/ 279 h 489"/>
                <a:gd name="T4" fmla="*/ 38 w 182"/>
                <a:gd name="T5" fmla="*/ 118 h 489"/>
                <a:gd name="T6" fmla="*/ 81 w 182"/>
                <a:gd name="T7" fmla="*/ 1 h 489"/>
                <a:gd name="T8" fmla="*/ 133 w 182"/>
                <a:gd name="T9" fmla="*/ 128 h 489"/>
                <a:gd name="T10" fmla="*/ 103 w 182"/>
                <a:gd name="T11" fmla="*/ 175 h 489"/>
                <a:gd name="T12" fmla="*/ 158 w 182"/>
                <a:gd name="T13" fmla="*/ 219 h 489"/>
                <a:gd name="T14" fmla="*/ 99 w 182"/>
                <a:gd name="T15" fmla="*/ 239 h 489"/>
                <a:gd name="T16" fmla="*/ 125 w 182"/>
                <a:gd name="T17" fmla="*/ 264 h 489"/>
                <a:gd name="T18" fmla="*/ 125 w 182"/>
                <a:gd name="T19" fmla="*/ 295 h 489"/>
                <a:gd name="T20" fmla="*/ 150 w 182"/>
                <a:gd name="T21" fmla="*/ 338 h 489"/>
                <a:gd name="T22" fmla="*/ 145 w 182"/>
                <a:gd name="T23" fmla="*/ 387 h 489"/>
                <a:gd name="T24" fmla="*/ 169 w 182"/>
                <a:gd name="T25" fmla="*/ 403 h 489"/>
                <a:gd name="T26" fmla="*/ 182 w 182"/>
                <a:gd name="T27" fmla="*/ 460 h 489"/>
                <a:gd name="T28" fmla="*/ 85 w 182"/>
                <a:gd name="T29" fmla="*/ 39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2" h="489">
                  <a:moveTo>
                    <a:pt x="85" y="394"/>
                  </a:moveTo>
                  <a:cubicBezTo>
                    <a:pt x="69" y="355"/>
                    <a:pt x="61" y="312"/>
                    <a:pt x="34" y="279"/>
                  </a:cubicBezTo>
                  <a:cubicBezTo>
                    <a:pt x="0" y="240"/>
                    <a:pt x="24" y="155"/>
                    <a:pt x="38" y="118"/>
                  </a:cubicBezTo>
                  <a:cubicBezTo>
                    <a:pt x="69" y="100"/>
                    <a:pt x="82" y="52"/>
                    <a:pt x="81" y="1"/>
                  </a:cubicBezTo>
                  <a:cubicBezTo>
                    <a:pt x="99" y="0"/>
                    <a:pt x="134" y="67"/>
                    <a:pt x="133" y="128"/>
                  </a:cubicBezTo>
                  <a:cubicBezTo>
                    <a:pt x="133" y="144"/>
                    <a:pt x="94" y="161"/>
                    <a:pt x="103" y="175"/>
                  </a:cubicBezTo>
                  <a:cubicBezTo>
                    <a:pt x="125" y="179"/>
                    <a:pt x="157" y="203"/>
                    <a:pt x="158" y="219"/>
                  </a:cubicBezTo>
                  <a:cubicBezTo>
                    <a:pt x="159" y="230"/>
                    <a:pt x="89" y="224"/>
                    <a:pt x="99" y="239"/>
                  </a:cubicBezTo>
                  <a:cubicBezTo>
                    <a:pt x="105" y="248"/>
                    <a:pt x="120" y="254"/>
                    <a:pt x="125" y="264"/>
                  </a:cubicBezTo>
                  <a:cubicBezTo>
                    <a:pt x="130" y="273"/>
                    <a:pt x="126" y="286"/>
                    <a:pt x="125" y="295"/>
                  </a:cubicBezTo>
                  <a:cubicBezTo>
                    <a:pt x="124" y="318"/>
                    <a:pt x="142" y="317"/>
                    <a:pt x="150" y="338"/>
                  </a:cubicBezTo>
                  <a:cubicBezTo>
                    <a:pt x="154" y="348"/>
                    <a:pt x="138" y="365"/>
                    <a:pt x="145" y="387"/>
                  </a:cubicBezTo>
                  <a:cubicBezTo>
                    <a:pt x="148" y="395"/>
                    <a:pt x="172" y="395"/>
                    <a:pt x="169" y="403"/>
                  </a:cubicBezTo>
                  <a:cubicBezTo>
                    <a:pt x="162" y="427"/>
                    <a:pt x="179" y="445"/>
                    <a:pt x="182" y="460"/>
                  </a:cubicBezTo>
                  <a:cubicBezTo>
                    <a:pt x="168" y="489"/>
                    <a:pt x="101" y="431"/>
                    <a:pt x="85" y="394"/>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34"/>
            <p:cNvSpPr>
              <a:spLocks/>
            </p:cNvSpPr>
            <p:nvPr/>
          </p:nvSpPr>
          <p:spPr bwMode="auto">
            <a:xfrm>
              <a:off x="5559425" y="5157788"/>
              <a:ext cx="120650" cy="296863"/>
            </a:xfrm>
            <a:custGeom>
              <a:avLst/>
              <a:gdLst>
                <a:gd name="T0" fmla="*/ 22 w 116"/>
                <a:gd name="T1" fmla="*/ 124 h 283"/>
                <a:gd name="T2" fmla="*/ 31 w 116"/>
                <a:gd name="T3" fmla="*/ 162 h 283"/>
                <a:gd name="T4" fmla="*/ 67 w 116"/>
                <a:gd name="T5" fmla="*/ 161 h 283"/>
                <a:gd name="T6" fmla="*/ 60 w 116"/>
                <a:gd name="T7" fmla="*/ 223 h 283"/>
                <a:gd name="T8" fmla="*/ 81 w 116"/>
                <a:gd name="T9" fmla="*/ 254 h 283"/>
                <a:gd name="T10" fmla="*/ 105 w 116"/>
                <a:gd name="T11" fmla="*/ 283 h 283"/>
                <a:gd name="T12" fmla="*/ 104 w 116"/>
                <a:gd name="T13" fmla="*/ 201 h 283"/>
                <a:gd name="T14" fmla="*/ 103 w 116"/>
                <a:gd name="T15" fmla="*/ 133 h 283"/>
                <a:gd name="T16" fmla="*/ 50 w 116"/>
                <a:gd name="T17" fmla="*/ 35 h 283"/>
                <a:gd name="T18" fmla="*/ 22 w 116"/>
                <a:gd name="T19" fmla="*/ 124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283">
                  <a:moveTo>
                    <a:pt x="22" y="124"/>
                  </a:moveTo>
                  <a:cubicBezTo>
                    <a:pt x="23" y="132"/>
                    <a:pt x="25" y="156"/>
                    <a:pt x="31" y="162"/>
                  </a:cubicBezTo>
                  <a:cubicBezTo>
                    <a:pt x="44" y="174"/>
                    <a:pt x="53" y="152"/>
                    <a:pt x="67" y="161"/>
                  </a:cubicBezTo>
                  <a:cubicBezTo>
                    <a:pt x="48" y="180"/>
                    <a:pt x="48" y="199"/>
                    <a:pt x="60" y="223"/>
                  </a:cubicBezTo>
                  <a:cubicBezTo>
                    <a:pt x="66" y="235"/>
                    <a:pt x="72" y="244"/>
                    <a:pt x="81" y="254"/>
                  </a:cubicBezTo>
                  <a:cubicBezTo>
                    <a:pt x="88" y="262"/>
                    <a:pt x="96" y="278"/>
                    <a:pt x="105" y="283"/>
                  </a:cubicBezTo>
                  <a:cubicBezTo>
                    <a:pt x="116" y="260"/>
                    <a:pt x="103" y="225"/>
                    <a:pt x="104" y="201"/>
                  </a:cubicBezTo>
                  <a:cubicBezTo>
                    <a:pt x="104" y="177"/>
                    <a:pt x="108" y="157"/>
                    <a:pt x="103" y="133"/>
                  </a:cubicBezTo>
                  <a:cubicBezTo>
                    <a:pt x="95" y="100"/>
                    <a:pt x="79" y="55"/>
                    <a:pt x="50" y="35"/>
                  </a:cubicBezTo>
                  <a:cubicBezTo>
                    <a:pt x="0" y="0"/>
                    <a:pt x="19" y="102"/>
                    <a:pt x="22" y="124"/>
                  </a:cubicBezTo>
                  <a:close/>
                </a:path>
              </a:pathLst>
            </a:custGeom>
            <a:solidFill>
              <a:srgbClr val="FFD6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35"/>
            <p:cNvSpPr>
              <a:spLocks/>
            </p:cNvSpPr>
            <p:nvPr/>
          </p:nvSpPr>
          <p:spPr bwMode="auto">
            <a:xfrm>
              <a:off x="5541962" y="4956175"/>
              <a:ext cx="201612" cy="261938"/>
            </a:xfrm>
            <a:custGeom>
              <a:avLst/>
              <a:gdLst>
                <a:gd name="T0" fmla="*/ 75 w 193"/>
                <a:gd name="T1" fmla="*/ 120 h 251"/>
                <a:gd name="T2" fmla="*/ 74 w 193"/>
                <a:gd name="T3" fmla="*/ 226 h 251"/>
                <a:gd name="T4" fmla="*/ 10 w 193"/>
                <a:gd name="T5" fmla="*/ 154 h 251"/>
                <a:gd name="T6" fmla="*/ 20 w 193"/>
                <a:gd name="T7" fmla="*/ 47 h 251"/>
                <a:gd name="T8" fmla="*/ 98 w 193"/>
                <a:gd name="T9" fmla="*/ 3 h 251"/>
                <a:gd name="T10" fmla="*/ 180 w 193"/>
                <a:gd name="T11" fmla="*/ 95 h 251"/>
                <a:gd name="T12" fmla="*/ 178 w 193"/>
                <a:gd name="T13" fmla="*/ 251 h 251"/>
                <a:gd name="T14" fmla="*/ 75 w 193"/>
                <a:gd name="T15" fmla="*/ 120 h 2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251">
                  <a:moveTo>
                    <a:pt x="75" y="120"/>
                  </a:moveTo>
                  <a:cubicBezTo>
                    <a:pt x="8" y="127"/>
                    <a:pt x="36" y="195"/>
                    <a:pt x="74" y="226"/>
                  </a:cubicBezTo>
                  <a:cubicBezTo>
                    <a:pt x="39" y="206"/>
                    <a:pt x="17" y="196"/>
                    <a:pt x="10" y="154"/>
                  </a:cubicBezTo>
                  <a:cubicBezTo>
                    <a:pt x="0" y="92"/>
                    <a:pt x="0" y="82"/>
                    <a:pt x="20" y="47"/>
                  </a:cubicBezTo>
                  <a:cubicBezTo>
                    <a:pt x="37" y="16"/>
                    <a:pt x="65" y="0"/>
                    <a:pt x="98" y="3"/>
                  </a:cubicBezTo>
                  <a:cubicBezTo>
                    <a:pt x="140" y="7"/>
                    <a:pt x="169" y="54"/>
                    <a:pt x="180" y="95"/>
                  </a:cubicBezTo>
                  <a:cubicBezTo>
                    <a:pt x="193" y="145"/>
                    <a:pt x="180" y="200"/>
                    <a:pt x="178" y="251"/>
                  </a:cubicBezTo>
                  <a:cubicBezTo>
                    <a:pt x="178" y="251"/>
                    <a:pt x="146" y="112"/>
                    <a:pt x="75" y="120"/>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36"/>
            <p:cNvSpPr>
              <a:spLocks/>
            </p:cNvSpPr>
            <p:nvPr/>
          </p:nvSpPr>
          <p:spPr bwMode="auto">
            <a:xfrm>
              <a:off x="5529262" y="4957763"/>
              <a:ext cx="179387" cy="198438"/>
            </a:xfrm>
            <a:custGeom>
              <a:avLst/>
              <a:gdLst>
                <a:gd name="T0" fmla="*/ 89 w 172"/>
                <a:gd name="T1" fmla="*/ 97 h 189"/>
                <a:gd name="T2" fmla="*/ 22 w 172"/>
                <a:gd name="T3" fmla="*/ 152 h 189"/>
                <a:gd name="T4" fmla="*/ 160 w 172"/>
                <a:gd name="T5" fmla="*/ 94 h 189"/>
                <a:gd name="T6" fmla="*/ 89 w 172"/>
                <a:gd name="T7" fmla="*/ 97 h 189"/>
              </a:gdLst>
              <a:ahLst/>
              <a:cxnLst>
                <a:cxn ang="0">
                  <a:pos x="T0" y="T1"/>
                </a:cxn>
                <a:cxn ang="0">
                  <a:pos x="T2" y="T3"/>
                </a:cxn>
                <a:cxn ang="0">
                  <a:pos x="T4" y="T5"/>
                </a:cxn>
                <a:cxn ang="0">
                  <a:pos x="T6" y="T7"/>
                </a:cxn>
              </a:cxnLst>
              <a:rect l="0" t="0" r="r" b="b"/>
              <a:pathLst>
                <a:path w="172" h="189">
                  <a:moveTo>
                    <a:pt x="89" y="97"/>
                  </a:moveTo>
                  <a:cubicBezTo>
                    <a:pt x="21" y="105"/>
                    <a:pt x="43" y="189"/>
                    <a:pt x="22" y="152"/>
                  </a:cubicBezTo>
                  <a:cubicBezTo>
                    <a:pt x="0" y="110"/>
                    <a:pt x="130" y="0"/>
                    <a:pt x="160" y="94"/>
                  </a:cubicBezTo>
                  <a:cubicBezTo>
                    <a:pt x="172" y="134"/>
                    <a:pt x="160" y="89"/>
                    <a:pt x="89" y="97"/>
                  </a:cubicBezTo>
                  <a:close/>
                </a:path>
              </a:pathLst>
            </a:custGeom>
            <a:solidFill>
              <a:srgbClr val="FFE0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37"/>
            <p:cNvSpPr>
              <a:spLocks/>
            </p:cNvSpPr>
            <p:nvPr/>
          </p:nvSpPr>
          <p:spPr bwMode="auto">
            <a:xfrm>
              <a:off x="5788025" y="4906963"/>
              <a:ext cx="254000" cy="249238"/>
            </a:xfrm>
            <a:custGeom>
              <a:avLst/>
              <a:gdLst>
                <a:gd name="T0" fmla="*/ 89 w 243"/>
                <a:gd name="T1" fmla="*/ 2 h 237"/>
                <a:gd name="T2" fmla="*/ 150 w 243"/>
                <a:gd name="T3" fmla="*/ 45 h 237"/>
                <a:gd name="T4" fmla="*/ 208 w 243"/>
                <a:gd name="T5" fmla="*/ 168 h 237"/>
                <a:gd name="T6" fmla="*/ 168 w 243"/>
                <a:gd name="T7" fmla="*/ 131 h 237"/>
                <a:gd name="T8" fmla="*/ 148 w 243"/>
                <a:gd name="T9" fmla="*/ 231 h 237"/>
                <a:gd name="T10" fmla="*/ 60 w 243"/>
                <a:gd name="T11" fmla="*/ 137 h 237"/>
                <a:gd name="T12" fmla="*/ 89 w 243"/>
                <a:gd name="T13" fmla="*/ 2 h 237"/>
              </a:gdLst>
              <a:ahLst/>
              <a:cxnLst>
                <a:cxn ang="0">
                  <a:pos x="T0" y="T1"/>
                </a:cxn>
                <a:cxn ang="0">
                  <a:pos x="T2" y="T3"/>
                </a:cxn>
                <a:cxn ang="0">
                  <a:pos x="T4" y="T5"/>
                </a:cxn>
                <a:cxn ang="0">
                  <a:pos x="T6" y="T7"/>
                </a:cxn>
                <a:cxn ang="0">
                  <a:pos x="T8" y="T9"/>
                </a:cxn>
                <a:cxn ang="0">
                  <a:pos x="T10" y="T11"/>
                </a:cxn>
                <a:cxn ang="0">
                  <a:pos x="T12" y="T13"/>
                </a:cxn>
              </a:cxnLst>
              <a:rect l="0" t="0" r="r" b="b"/>
              <a:pathLst>
                <a:path w="243" h="237">
                  <a:moveTo>
                    <a:pt x="89" y="2"/>
                  </a:moveTo>
                  <a:cubicBezTo>
                    <a:pt x="108" y="0"/>
                    <a:pt x="136" y="34"/>
                    <a:pt x="150" y="45"/>
                  </a:cubicBezTo>
                  <a:cubicBezTo>
                    <a:pt x="177" y="68"/>
                    <a:pt x="243" y="135"/>
                    <a:pt x="208" y="168"/>
                  </a:cubicBezTo>
                  <a:cubicBezTo>
                    <a:pt x="194" y="157"/>
                    <a:pt x="182" y="142"/>
                    <a:pt x="168" y="131"/>
                  </a:cubicBezTo>
                  <a:cubicBezTo>
                    <a:pt x="155" y="120"/>
                    <a:pt x="164" y="228"/>
                    <a:pt x="148" y="231"/>
                  </a:cubicBezTo>
                  <a:cubicBezTo>
                    <a:pt x="115" y="237"/>
                    <a:pt x="94" y="184"/>
                    <a:pt x="60" y="137"/>
                  </a:cubicBezTo>
                  <a:cubicBezTo>
                    <a:pt x="0" y="54"/>
                    <a:pt x="34" y="11"/>
                    <a:pt x="89" y="2"/>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38"/>
            <p:cNvSpPr>
              <a:spLocks/>
            </p:cNvSpPr>
            <p:nvPr/>
          </p:nvSpPr>
          <p:spPr bwMode="auto">
            <a:xfrm>
              <a:off x="5861050" y="4918075"/>
              <a:ext cx="130175" cy="115888"/>
            </a:xfrm>
            <a:custGeom>
              <a:avLst/>
              <a:gdLst>
                <a:gd name="T0" fmla="*/ 28 w 124"/>
                <a:gd name="T1" fmla="*/ 1 h 110"/>
                <a:gd name="T2" fmla="*/ 66 w 124"/>
                <a:gd name="T3" fmla="*/ 28 h 110"/>
                <a:gd name="T4" fmla="*/ 124 w 124"/>
                <a:gd name="T5" fmla="*/ 110 h 110"/>
                <a:gd name="T6" fmla="*/ 50 w 124"/>
                <a:gd name="T7" fmla="*/ 72 h 110"/>
                <a:gd name="T8" fmla="*/ 22 w 124"/>
                <a:gd name="T9" fmla="*/ 56 h 110"/>
                <a:gd name="T10" fmla="*/ 28 w 124"/>
                <a:gd name="T11" fmla="*/ 1 h 110"/>
              </a:gdLst>
              <a:ahLst/>
              <a:cxnLst>
                <a:cxn ang="0">
                  <a:pos x="T0" y="T1"/>
                </a:cxn>
                <a:cxn ang="0">
                  <a:pos x="T2" y="T3"/>
                </a:cxn>
                <a:cxn ang="0">
                  <a:pos x="T4" y="T5"/>
                </a:cxn>
                <a:cxn ang="0">
                  <a:pos x="T6" y="T7"/>
                </a:cxn>
                <a:cxn ang="0">
                  <a:pos x="T8" y="T9"/>
                </a:cxn>
                <a:cxn ang="0">
                  <a:pos x="T10" y="T11"/>
                </a:cxn>
              </a:cxnLst>
              <a:rect l="0" t="0" r="r" b="b"/>
              <a:pathLst>
                <a:path w="124" h="110">
                  <a:moveTo>
                    <a:pt x="28" y="1"/>
                  </a:moveTo>
                  <a:cubicBezTo>
                    <a:pt x="39" y="2"/>
                    <a:pt x="57" y="21"/>
                    <a:pt x="66" y="28"/>
                  </a:cubicBezTo>
                  <a:cubicBezTo>
                    <a:pt x="82" y="42"/>
                    <a:pt x="116" y="74"/>
                    <a:pt x="124" y="110"/>
                  </a:cubicBezTo>
                  <a:cubicBezTo>
                    <a:pt x="115" y="103"/>
                    <a:pt x="77" y="74"/>
                    <a:pt x="50" y="72"/>
                  </a:cubicBezTo>
                  <a:cubicBezTo>
                    <a:pt x="39" y="72"/>
                    <a:pt x="29" y="65"/>
                    <a:pt x="22" y="56"/>
                  </a:cubicBezTo>
                  <a:cubicBezTo>
                    <a:pt x="14" y="47"/>
                    <a:pt x="0" y="0"/>
                    <a:pt x="28" y="1"/>
                  </a:cubicBezTo>
                  <a:close/>
                </a:path>
              </a:pathLst>
            </a:custGeom>
            <a:solidFill>
              <a:srgbClr val="FFE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39"/>
            <p:cNvSpPr>
              <a:spLocks/>
            </p:cNvSpPr>
            <p:nvPr/>
          </p:nvSpPr>
          <p:spPr bwMode="auto">
            <a:xfrm>
              <a:off x="6037262" y="4922838"/>
              <a:ext cx="130175" cy="123825"/>
            </a:xfrm>
            <a:custGeom>
              <a:avLst/>
              <a:gdLst>
                <a:gd name="T0" fmla="*/ 13 w 124"/>
                <a:gd name="T1" fmla="*/ 23 h 117"/>
                <a:gd name="T2" fmla="*/ 85 w 124"/>
                <a:gd name="T3" fmla="*/ 33 h 117"/>
                <a:gd name="T4" fmla="*/ 116 w 124"/>
                <a:gd name="T5" fmla="*/ 78 h 117"/>
                <a:gd name="T6" fmla="*/ 95 w 124"/>
                <a:gd name="T7" fmla="*/ 106 h 117"/>
                <a:gd name="T8" fmla="*/ 63 w 124"/>
                <a:gd name="T9" fmla="*/ 87 h 117"/>
                <a:gd name="T10" fmla="*/ 11 w 124"/>
                <a:gd name="T11" fmla="*/ 84 h 117"/>
                <a:gd name="T12" fmla="*/ 13 w 124"/>
                <a:gd name="T13" fmla="*/ 23 h 117"/>
              </a:gdLst>
              <a:ahLst/>
              <a:cxnLst>
                <a:cxn ang="0">
                  <a:pos x="T0" y="T1"/>
                </a:cxn>
                <a:cxn ang="0">
                  <a:pos x="T2" y="T3"/>
                </a:cxn>
                <a:cxn ang="0">
                  <a:pos x="T4" y="T5"/>
                </a:cxn>
                <a:cxn ang="0">
                  <a:pos x="T6" y="T7"/>
                </a:cxn>
                <a:cxn ang="0">
                  <a:pos x="T8" y="T9"/>
                </a:cxn>
                <a:cxn ang="0">
                  <a:pos x="T10" y="T11"/>
                </a:cxn>
                <a:cxn ang="0">
                  <a:pos x="T12" y="T13"/>
                </a:cxn>
              </a:cxnLst>
              <a:rect l="0" t="0" r="r" b="b"/>
              <a:pathLst>
                <a:path w="124" h="117">
                  <a:moveTo>
                    <a:pt x="13" y="23"/>
                  </a:moveTo>
                  <a:cubicBezTo>
                    <a:pt x="35" y="0"/>
                    <a:pt x="73" y="22"/>
                    <a:pt x="85" y="33"/>
                  </a:cubicBezTo>
                  <a:cubicBezTo>
                    <a:pt x="94" y="40"/>
                    <a:pt x="111" y="68"/>
                    <a:pt x="116" y="78"/>
                  </a:cubicBezTo>
                  <a:cubicBezTo>
                    <a:pt x="124" y="95"/>
                    <a:pt x="113" y="108"/>
                    <a:pt x="95" y="106"/>
                  </a:cubicBezTo>
                  <a:cubicBezTo>
                    <a:pt x="82" y="104"/>
                    <a:pt x="75" y="88"/>
                    <a:pt x="63" y="87"/>
                  </a:cubicBezTo>
                  <a:cubicBezTo>
                    <a:pt x="40" y="84"/>
                    <a:pt x="28" y="117"/>
                    <a:pt x="11" y="84"/>
                  </a:cubicBezTo>
                  <a:cubicBezTo>
                    <a:pt x="4" y="70"/>
                    <a:pt x="0" y="37"/>
                    <a:pt x="13" y="23"/>
                  </a:cubicBezTo>
                  <a:close/>
                </a:path>
              </a:pathLst>
            </a:custGeom>
            <a:solidFill>
              <a:srgbClr val="FFDD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40"/>
            <p:cNvSpPr>
              <a:spLocks/>
            </p:cNvSpPr>
            <p:nvPr/>
          </p:nvSpPr>
          <p:spPr bwMode="auto">
            <a:xfrm>
              <a:off x="6064250" y="4945063"/>
              <a:ext cx="92075" cy="73025"/>
            </a:xfrm>
            <a:custGeom>
              <a:avLst/>
              <a:gdLst>
                <a:gd name="T0" fmla="*/ 20 w 88"/>
                <a:gd name="T1" fmla="*/ 1 h 69"/>
                <a:gd name="T2" fmla="*/ 46 w 88"/>
                <a:gd name="T3" fmla="*/ 9 h 69"/>
                <a:gd name="T4" fmla="*/ 88 w 88"/>
                <a:gd name="T5" fmla="*/ 69 h 69"/>
                <a:gd name="T6" fmla="*/ 34 w 88"/>
                <a:gd name="T7" fmla="*/ 41 h 69"/>
                <a:gd name="T8" fmla="*/ 14 w 88"/>
                <a:gd name="T9" fmla="*/ 30 h 69"/>
                <a:gd name="T10" fmla="*/ 20 w 88"/>
                <a:gd name="T11" fmla="*/ 1 h 69"/>
              </a:gdLst>
              <a:ahLst/>
              <a:cxnLst>
                <a:cxn ang="0">
                  <a:pos x="T0" y="T1"/>
                </a:cxn>
                <a:cxn ang="0">
                  <a:pos x="T2" y="T3"/>
                </a:cxn>
                <a:cxn ang="0">
                  <a:pos x="T4" y="T5"/>
                </a:cxn>
                <a:cxn ang="0">
                  <a:pos x="T6" y="T7"/>
                </a:cxn>
                <a:cxn ang="0">
                  <a:pos x="T8" y="T9"/>
                </a:cxn>
                <a:cxn ang="0">
                  <a:pos x="T10" y="T11"/>
                </a:cxn>
              </a:cxnLst>
              <a:rect l="0" t="0" r="r" b="b"/>
              <a:pathLst>
                <a:path w="88" h="69">
                  <a:moveTo>
                    <a:pt x="20" y="1"/>
                  </a:moveTo>
                  <a:cubicBezTo>
                    <a:pt x="28" y="1"/>
                    <a:pt x="39" y="4"/>
                    <a:pt x="46" y="9"/>
                  </a:cubicBezTo>
                  <a:cubicBezTo>
                    <a:pt x="58" y="19"/>
                    <a:pt x="82" y="42"/>
                    <a:pt x="88" y="69"/>
                  </a:cubicBezTo>
                  <a:cubicBezTo>
                    <a:pt x="81" y="64"/>
                    <a:pt x="54" y="43"/>
                    <a:pt x="34" y="41"/>
                  </a:cubicBezTo>
                  <a:cubicBezTo>
                    <a:pt x="26" y="41"/>
                    <a:pt x="19" y="36"/>
                    <a:pt x="14" y="30"/>
                  </a:cubicBezTo>
                  <a:cubicBezTo>
                    <a:pt x="9" y="23"/>
                    <a:pt x="0" y="0"/>
                    <a:pt x="20" y="1"/>
                  </a:cubicBezTo>
                  <a:close/>
                </a:path>
              </a:pathLst>
            </a:custGeom>
            <a:solidFill>
              <a:srgbClr val="FFE5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41"/>
            <p:cNvSpPr>
              <a:spLocks/>
            </p:cNvSpPr>
            <p:nvPr/>
          </p:nvSpPr>
          <p:spPr bwMode="auto">
            <a:xfrm>
              <a:off x="6219825" y="5002213"/>
              <a:ext cx="242887" cy="684213"/>
            </a:xfrm>
            <a:custGeom>
              <a:avLst/>
              <a:gdLst>
                <a:gd name="T0" fmla="*/ 57 w 232"/>
                <a:gd name="T1" fmla="*/ 2 h 652"/>
                <a:gd name="T2" fmla="*/ 145 w 232"/>
                <a:gd name="T3" fmla="*/ 104 h 652"/>
                <a:gd name="T4" fmla="*/ 158 w 232"/>
                <a:gd name="T5" fmla="*/ 257 h 652"/>
                <a:gd name="T6" fmla="*/ 140 w 232"/>
                <a:gd name="T7" fmla="*/ 652 h 652"/>
                <a:gd name="T8" fmla="*/ 86 w 232"/>
                <a:gd name="T9" fmla="*/ 272 h 652"/>
                <a:gd name="T10" fmla="*/ 16 w 232"/>
                <a:gd name="T11" fmla="*/ 106 h 652"/>
                <a:gd name="T12" fmla="*/ 57 w 232"/>
                <a:gd name="T13" fmla="*/ 2 h 652"/>
              </a:gdLst>
              <a:ahLst/>
              <a:cxnLst>
                <a:cxn ang="0">
                  <a:pos x="T0" y="T1"/>
                </a:cxn>
                <a:cxn ang="0">
                  <a:pos x="T2" y="T3"/>
                </a:cxn>
                <a:cxn ang="0">
                  <a:pos x="T4" y="T5"/>
                </a:cxn>
                <a:cxn ang="0">
                  <a:pos x="T6" y="T7"/>
                </a:cxn>
                <a:cxn ang="0">
                  <a:pos x="T8" y="T9"/>
                </a:cxn>
                <a:cxn ang="0">
                  <a:pos x="T10" y="T11"/>
                </a:cxn>
                <a:cxn ang="0">
                  <a:pos x="T12" y="T13"/>
                </a:cxn>
              </a:cxnLst>
              <a:rect l="0" t="0" r="r" b="b"/>
              <a:pathLst>
                <a:path w="232" h="652">
                  <a:moveTo>
                    <a:pt x="57" y="2"/>
                  </a:moveTo>
                  <a:cubicBezTo>
                    <a:pt x="103" y="3"/>
                    <a:pt x="135" y="67"/>
                    <a:pt x="145" y="104"/>
                  </a:cubicBezTo>
                  <a:cubicBezTo>
                    <a:pt x="158" y="151"/>
                    <a:pt x="155" y="209"/>
                    <a:pt x="158" y="257"/>
                  </a:cubicBezTo>
                  <a:cubicBezTo>
                    <a:pt x="161" y="325"/>
                    <a:pt x="232" y="487"/>
                    <a:pt x="140" y="652"/>
                  </a:cubicBezTo>
                  <a:cubicBezTo>
                    <a:pt x="168" y="472"/>
                    <a:pt x="93" y="345"/>
                    <a:pt x="86" y="272"/>
                  </a:cubicBezTo>
                  <a:cubicBezTo>
                    <a:pt x="83" y="245"/>
                    <a:pt x="63" y="68"/>
                    <a:pt x="16" y="106"/>
                  </a:cubicBezTo>
                  <a:cubicBezTo>
                    <a:pt x="16" y="106"/>
                    <a:pt x="0" y="0"/>
                    <a:pt x="57" y="2"/>
                  </a:cubicBezTo>
                  <a:close/>
                </a:path>
              </a:pathLst>
            </a:custGeom>
            <a:solidFill>
              <a:srgbClr val="FFDD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42"/>
            <p:cNvSpPr>
              <a:spLocks/>
            </p:cNvSpPr>
            <p:nvPr/>
          </p:nvSpPr>
          <p:spPr bwMode="auto">
            <a:xfrm>
              <a:off x="6253162" y="5005388"/>
              <a:ext cx="119062" cy="161925"/>
            </a:xfrm>
            <a:custGeom>
              <a:avLst/>
              <a:gdLst>
                <a:gd name="T0" fmla="*/ 18 w 114"/>
                <a:gd name="T1" fmla="*/ 11 h 154"/>
                <a:gd name="T2" fmla="*/ 68 w 114"/>
                <a:gd name="T3" fmla="*/ 30 h 154"/>
                <a:gd name="T4" fmla="*/ 111 w 114"/>
                <a:gd name="T5" fmla="*/ 154 h 154"/>
                <a:gd name="T6" fmla="*/ 63 w 114"/>
                <a:gd name="T7" fmla="*/ 57 h 154"/>
                <a:gd name="T8" fmla="*/ 18 w 114"/>
                <a:gd name="T9" fmla="*/ 11 h 154"/>
              </a:gdLst>
              <a:ahLst/>
              <a:cxnLst>
                <a:cxn ang="0">
                  <a:pos x="T0" y="T1"/>
                </a:cxn>
                <a:cxn ang="0">
                  <a:pos x="T2" y="T3"/>
                </a:cxn>
                <a:cxn ang="0">
                  <a:pos x="T4" y="T5"/>
                </a:cxn>
                <a:cxn ang="0">
                  <a:pos x="T6" y="T7"/>
                </a:cxn>
                <a:cxn ang="0">
                  <a:pos x="T8" y="T9"/>
                </a:cxn>
              </a:cxnLst>
              <a:rect l="0" t="0" r="r" b="b"/>
              <a:pathLst>
                <a:path w="114" h="154">
                  <a:moveTo>
                    <a:pt x="18" y="11"/>
                  </a:moveTo>
                  <a:cubicBezTo>
                    <a:pt x="38" y="0"/>
                    <a:pt x="62" y="24"/>
                    <a:pt x="68" y="30"/>
                  </a:cubicBezTo>
                  <a:cubicBezTo>
                    <a:pt x="80" y="40"/>
                    <a:pt x="114" y="101"/>
                    <a:pt x="111" y="154"/>
                  </a:cubicBezTo>
                  <a:cubicBezTo>
                    <a:pt x="105" y="149"/>
                    <a:pt x="80" y="67"/>
                    <a:pt x="63" y="57"/>
                  </a:cubicBezTo>
                  <a:cubicBezTo>
                    <a:pt x="29" y="36"/>
                    <a:pt x="0" y="20"/>
                    <a:pt x="18" y="11"/>
                  </a:cubicBezTo>
                  <a:close/>
                </a:path>
              </a:pathLst>
            </a:custGeom>
            <a:solidFill>
              <a:srgbClr val="FFE5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43"/>
            <p:cNvSpPr>
              <a:spLocks/>
            </p:cNvSpPr>
            <p:nvPr/>
          </p:nvSpPr>
          <p:spPr bwMode="auto">
            <a:xfrm>
              <a:off x="5737225" y="5197475"/>
              <a:ext cx="161925" cy="319088"/>
            </a:xfrm>
            <a:custGeom>
              <a:avLst/>
              <a:gdLst>
                <a:gd name="T0" fmla="*/ 34 w 155"/>
                <a:gd name="T1" fmla="*/ 2 h 304"/>
                <a:gd name="T2" fmla="*/ 103 w 155"/>
                <a:gd name="T3" fmla="*/ 138 h 304"/>
                <a:gd name="T4" fmla="*/ 129 w 155"/>
                <a:gd name="T5" fmla="*/ 228 h 304"/>
                <a:gd name="T6" fmla="*/ 138 w 155"/>
                <a:gd name="T7" fmla="*/ 304 h 304"/>
                <a:gd name="T8" fmla="*/ 98 w 155"/>
                <a:gd name="T9" fmla="*/ 243 h 304"/>
                <a:gd name="T10" fmla="*/ 63 w 155"/>
                <a:gd name="T11" fmla="*/ 166 h 304"/>
                <a:gd name="T12" fmla="*/ 43 w 155"/>
                <a:gd name="T13" fmla="*/ 113 h 304"/>
                <a:gd name="T14" fmla="*/ 14 w 155"/>
                <a:gd name="T15" fmla="*/ 63 h 304"/>
                <a:gd name="T16" fmla="*/ 34 w 155"/>
                <a:gd name="T17" fmla="*/ 2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304">
                  <a:moveTo>
                    <a:pt x="34" y="2"/>
                  </a:moveTo>
                  <a:cubicBezTo>
                    <a:pt x="86" y="7"/>
                    <a:pt x="89" y="92"/>
                    <a:pt x="103" y="138"/>
                  </a:cubicBezTo>
                  <a:cubicBezTo>
                    <a:pt x="112" y="168"/>
                    <a:pt x="122" y="198"/>
                    <a:pt x="129" y="228"/>
                  </a:cubicBezTo>
                  <a:cubicBezTo>
                    <a:pt x="132" y="241"/>
                    <a:pt x="155" y="294"/>
                    <a:pt x="138" y="304"/>
                  </a:cubicBezTo>
                  <a:cubicBezTo>
                    <a:pt x="120" y="294"/>
                    <a:pt x="108" y="260"/>
                    <a:pt x="98" y="243"/>
                  </a:cubicBezTo>
                  <a:cubicBezTo>
                    <a:pt x="84" y="219"/>
                    <a:pt x="73" y="192"/>
                    <a:pt x="63" y="166"/>
                  </a:cubicBezTo>
                  <a:cubicBezTo>
                    <a:pt x="56" y="149"/>
                    <a:pt x="51" y="130"/>
                    <a:pt x="43" y="113"/>
                  </a:cubicBezTo>
                  <a:cubicBezTo>
                    <a:pt x="34" y="96"/>
                    <a:pt x="21" y="79"/>
                    <a:pt x="14" y="63"/>
                  </a:cubicBezTo>
                  <a:cubicBezTo>
                    <a:pt x="0" y="33"/>
                    <a:pt x="18" y="0"/>
                    <a:pt x="34" y="2"/>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44"/>
            <p:cNvSpPr>
              <a:spLocks/>
            </p:cNvSpPr>
            <p:nvPr/>
          </p:nvSpPr>
          <p:spPr bwMode="auto">
            <a:xfrm>
              <a:off x="5840412" y="5511800"/>
              <a:ext cx="347662" cy="377825"/>
            </a:xfrm>
            <a:custGeom>
              <a:avLst/>
              <a:gdLst>
                <a:gd name="T0" fmla="*/ 68 w 333"/>
                <a:gd name="T1" fmla="*/ 348 h 360"/>
                <a:gd name="T2" fmla="*/ 52 w 333"/>
                <a:gd name="T3" fmla="*/ 320 h 360"/>
                <a:gd name="T4" fmla="*/ 21 w 333"/>
                <a:gd name="T5" fmla="*/ 257 h 360"/>
                <a:gd name="T6" fmla="*/ 0 w 333"/>
                <a:gd name="T7" fmla="*/ 169 h 360"/>
                <a:gd name="T8" fmla="*/ 61 w 333"/>
                <a:gd name="T9" fmla="*/ 175 h 360"/>
                <a:gd name="T10" fmla="*/ 84 w 333"/>
                <a:gd name="T11" fmla="*/ 103 h 360"/>
                <a:gd name="T12" fmla="*/ 117 w 333"/>
                <a:gd name="T13" fmla="*/ 106 h 360"/>
                <a:gd name="T14" fmla="*/ 162 w 333"/>
                <a:gd name="T15" fmla="*/ 67 h 360"/>
                <a:gd name="T16" fmla="*/ 270 w 333"/>
                <a:gd name="T17" fmla="*/ 0 h 360"/>
                <a:gd name="T18" fmla="*/ 326 w 333"/>
                <a:gd name="T19" fmla="*/ 35 h 360"/>
                <a:gd name="T20" fmla="*/ 315 w 333"/>
                <a:gd name="T21" fmla="*/ 140 h 360"/>
                <a:gd name="T22" fmla="*/ 276 w 333"/>
                <a:gd name="T23" fmla="*/ 224 h 360"/>
                <a:gd name="T24" fmla="*/ 201 w 333"/>
                <a:gd name="T25" fmla="*/ 268 h 360"/>
                <a:gd name="T26" fmla="*/ 127 w 333"/>
                <a:gd name="T27" fmla="*/ 306 h 360"/>
                <a:gd name="T28" fmla="*/ 62 w 333"/>
                <a:gd name="T29" fmla="*/ 360 h 360"/>
                <a:gd name="T30" fmla="*/ 68 w 333"/>
                <a:gd name="T31" fmla="*/ 34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3" h="360">
                  <a:moveTo>
                    <a:pt x="68" y="348"/>
                  </a:moveTo>
                  <a:cubicBezTo>
                    <a:pt x="57" y="339"/>
                    <a:pt x="57" y="332"/>
                    <a:pt x="52" y="320"/>
                  </a:cubicBezTo>
                  <a:cubicBezTo>
                    <a:pt x="43" y="298"/>
                    <a:pt x="30" y="278"/>
                    <a:pt x="21" y="257"/>
                  </a:cubicBezTo>
                  <a:cubicBezTo>
                    <a:pt x="8" y="229"/>
                    <a:pt x="4" y="199"/>
                    <a:pt x="0" y="169"/>
                  </a:cubicBezTo>
                  <a:cubicBezTo>
                    <a:pt x="19" y="178"/>
                    <a:pt x="47" y="199"/>
                    <a:pt x="61" y="175"/>
                  </a:cubicBezTo>
                  <a:cubicBezTo>
                    <a:pt x="72" y="156"/>
                    <a:pt x="57" y="109"/>
                    <a:pt x="84" y="103"/>
                  </a:cubicBezTo>
                  <a:cubicBezTo>
                    <a:pt x="94" y="100"/>
                    <a:pt x="106" y="109"/>
                    <a:pt x="117" y="106"/>
                  </a:cubicBezTo>
                  <a:cubicBezTo>
                    <a:pt x="137" y="102"/>
                    <a:pt x="150" y="81"/>
                    <a:pt x="162" y="67"/>
                  </a:cubicBezTo>
                  <a:cubicBezTo>
                    <a:pt x="191" y="29"/>
                    <a:pt x="220" y="1"/>
                    <a:pt x="270" y="0"/>
                  </a:cubicBezTo>
                  <a:cubicBezTo>
                    <a:pt x="300" y="0"/>
                    <a:pt x="320" y="4"/>
                    <a:pt x="326" y="35"/>
                  </a:cubicBezTo>
                  <a:cubicBezTo>
                    <a:pt x="333" y="69"/>
                    <a:pt x="326" y="107"/>
                    <a:pt x="315" y="140"/>
                  </a:cubicBezTo>
                  <a:cubicBezTo>
                    <a:pt x="306" y="168"/>
                    <a:pt x="297" y="203"/>
                    <a:pt x="276" y="224"/>
                  </a:cubicBezTo>
                  <a:cubicBezTo>
                    <a:pt x="256" y="244"/>
                    <a:pt x="225" y="254"/>
                    <a:pt x="201" y="268"/>
                  </a:cubicBezTo>
                  <a:cubicBezTo>
                    <a:pt x="177" y="283"/>
                    <a:pt x="150" y="291"/>
                    <a:pt x="127" y="306"/>
                  </a:cubicBezTo>
                  <a:cubicBezTo>
                    <a:pt x="103" y="321"/>
                    <a:pt x="87" y="345"/>
                    <a:pt x="62" y="360"/>
                  </a:cubicBezTo>
                  <a:lnTo>
                    <a:pt x="68" y="348"/>
                  </a:ln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45"/>
            <p:cNvSpPr>
              <a:spLocks/>
            </p:cNvSpPr>
            <p:nvPr/>
          </p:nvSpPr>
          <p:spPr bwMode="auto">
            <a:xfrm>
              <a:off x="6216650" y="5746750"/>
              <a:ext cx="200025" cy="407988"/>
            </a:xfrm>
            <a:custGeom>
              <a:avLst/>
              <a:gdLst>
                <a:gd name="T0" fmla="*/ 143 w 191"/>
                <a:gd name="T1" fmla="*/ 277 h 389"/>
                <a:gd name="T2" fmla="*/ 14 w 191"/>
                <a:gd name="T3" fmla="*/ 76 h 389"/>
                <a:gd name="T4" fmla="*/ 128 w 191"/>
                <a:gd name="T5" fmla="*/ 77 h 389"/>
                <a:gd name="T6" fmla="*/ 186 w 191"/>
                <a:gd name="T7" fmla="*/ 196 h 389"/>
                <a:gd name="T8" fmla="*/ 170 w 191"/>
                <a:gd name="T9" fmla="*/ 389 h 389"/>
                <a:gd name="T10" fmla="*/ 143 w 191"/>
                <a:gd name="T11" fmla="*/ 277 h 389"/>
              </a:gdLst>
              <a:ahLst/>
              <a:cxnLst>
                <a:cxn ang="0">
                  <a:pos x="T0" y="T1"/>
                </a:cxn>
                <a:cxn ang="0">
                  <a:pos x="T2" y="T3"/>
                </a:cxn>
                <a:cxn ang="0">
                  <a:pos x="T4" y="T5"/>
                </a:cxn>
                <a:cxn ang="0">
                  <a:pos x="T6" y="T7"/>
                </a:cxn>
                <a:cxn ang="0">
                  <a:pos x="T8" y="T9"/>
                </a:cxn>
                <a:cxn ang="0">
                  <a:pos x="T10" y="T11"/>
                </a:cxn>
              </a:cxnLst>
              <a:rect l="0" t="0" r="r" b="b"/>
              <a:pathLst>
                <a:path w="191" h="389">
                  <a:moveTo>
                    <a:pt x="143" y="277"/>
                  </a:moveTo>
                  <a:cubicBezTo>
                    <a:pt x="133" y="216"/>
                    <a:pt x="30" y="134"/>
                    <a:pt x="14" y="76"/>
                  </a:cubicBezTo>
                  <a:cubicBezTo>
                    <a:pt x="0" y="25"/>
                    <a:pt x="70" y="0"/>
                    <a:pt x="128" y="77"/>
                  </a:cubicBezTo>
                  <a:cubicBezTo>
                    <a:pt x="154" y="110"/>
                    <a:pt x="178" y="154"/>
                    <a:pt x="186" y="196"/>
                  </a:cubicBezTo>
                  <a:cubicBezTo>
                    <a:pt x="191" y="222"/>
                    <a:pt x="185" y="365"/>
                    <a:pt x="170" y="389"/>
                  </a:cubicBezTo>
                  <a:lnTo>
                    <a:pt x="143" y="277"/>
                  </a:lnTo>
                  <a:close/>
                </a:path>
              </a:pathLst>
            </a:custGeom>
            <a:solidFill>
              <a:srgbClr val="FFD6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46"/>
            <p:cNvSpPr>
              <a:spLocks/>
            </p:cNvSpPr>
            <p:nvPr/>
          </p:nvSpPr>
          <p:spPr bwMode="auto">
            <a:xfrm>
              <a:off x="5900737" y="5810250"/>
              <a:ext cx="725487" cy="1028700"/>
            </a:xfrm>
            <a:custGeom>
              <a:avLst/>
              <a:gdLst>
                <a:gd name="T0" fmla="*/ 420 w 692"/>
                <a:gd name="T1" fmla="*/ 730 h 982"/>
                <a:gd name="T2" fmla="*/ 594 w 692"/>
                <a:gd name="T3" fmla="*/ 963 h 982"/>
                <a:gd name="T4" fmla="*/ 657 w 692"/>
                <a:gd name="T5" fmla="*/ 943 h 982"/>
                <a:gd name="T6" fmla="*/ 658 w 692"/>
                <a:gd name="T7" fmla="*/ 813 h 982"/>
                <a:gd name="T8" fmla="*/ 508 w 692"/>
                <a:gd name="T9" fmla="*/ 510 h 982"/>
                <a:gd name="T10" fmla="*/ 328 w 692"/>
                <a:gd name="T11" fmla="*/ 267 h 982"/>
                <a:gd name="T12" fmla="*/ 150 w 692"/>
                <a:gd name="T13" fmla="*/ 9 h 982"/>
                <a:gd name="T14" fmla="*/ 6 w 692"/>
                <a:gd name="T15" fmla="*/ 97 h 982"/>
                <a:gd name="T16" fmla="*/ 44 w 692"/>
                <a:gd name="T17" fmla="*/ 175 h 982"/>
                <a:gd name="T18" fmla="*/ 420 w 692"/>
                <a:gd name="T19" fmla="*/ 73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2" h="982">
                  <a:moveTo>
                    <a:pt x="420" y="730"/>
                  </a:moveTo>
                  <a:cubicBezTo>
                    <a:pt x="465" y="796"/>
                    <a:pt x="522" y="922"/>
                    <a:pt x="594" y="963"/>
                  </a:cubicBezTo>
                  <a:cubicBezTo>
                    <a:pt x="627" y="982"/>
                    <a:pt x="628" y="972"/>
                    <a:pt x="657" y="943"/>
                  </a:cubicBezTo>
                  <a:cubicBezTo>
                    <a:pt x="692" y="909"/>
                    <a:pt x="669" y="852"/>
                    <a:pt x="658" y="813"/>
                  </a:cubicBezTo>
                  <a:cubicBezTo>
                    <a:pt x="641" y="757"/>
                    <a:pt x="551" y="555"/>
                    <a:pt x="508" y="510"/>
                  </a:cubicBezTo>
                  <a:cubicBezTo>
                    <a:pt x="429" y="427"/>
                    <a:pt x="420" y="333"/>
                    <a:pt x="328" y="267"/>
                  </a:cubicBezTo>
                  <a:cubicBezTo>
                    <a:pt x="236" y="201"/>
                    <a:pt x="189" y="147"/>
                    <a:pt x="150" y="9"/>
                  </a:cubicBezTo>
                  <a:cubicBezTo>
                    <a:pt x="111" y="0"/>
                    <a:pt x="12" y="80"/>
                    <a:pt x="6" y="97"/>
                  </a:cubicBezTo>
                  <a:cubicBezTo>
                    <a:pt x="0" y="117"/>
                    <a:pt x="29" y="161"/>
                    <a:pt x="44" y="175"/>
                  </a:cubicBezTo>
                  <a:cubicBezTo>
                    <a:pt x="213" y="337"/>
                    <a:pt x="356" y="634"/>
                    <a:pt x="420" y="730"/>
                  </a:cubicBezTo>
                  <a:close/>
                </a:path>
              </a:pathLst>
            </a:custGeom>
            <a:solidFill>
              <a:srgbClr val="FFD8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47"/>
            <p:cNvSpPr>
              <a:spLocks/>
            </p:cNvSpPr>
            <p:nvPr/>
          </p:nvSpPr>
          <p:spPr bwMode="auto">
            <a:xfrm>
              <a:off x="5299075" y="4411663"/>
              <a:ext cx="142875" cy="52388"/>
            </a:xfrm>
            <a:custGeom>
              <a:avLst/>
              <a:gdLst>
                <a:gd name="T0" fmla="*/ 55 w 136"/>
                <a:gd name="T1" fmla="*/ 39 h 51"/>
                <a:gd name="T2" fmla="*/ 29 w 136"/>
                <a:gd name="T3" fmla="*/ 28 h 51"/>
                <a:gd name="T4" fmla="*/ 79 w 136"/>
                <a:gd name="T5" fmla="*/ 20 h 51"/>
                <a:gd name="T6" fmla="*/ 131 w 136"/>
                <a:gd name="T7" fmla="*/ 10 h 51"/>
                <a:gd name="T8" fmla="*/ 123 w 136"/>
                <a:gd name="T9" fmla="*/ 28 h 51"/>
                <a:gd name="T10" fmla="*/ 106 w 136"/>
                <a:gd name="T11" fmla="*/ 29 h 51"/>
                <a:gd name="T12" fmla="*/ 55 w 136"/>
                <a:gd name="T13" fmla="*/ 39 h 51"/>
              </a:gdLst>
              <a:ahLst/>
              <a:cxnLst>
                <a:cxn ang="0">
                  <a:pos x="T0" y="T1"/>
                </a:cxn>
                <a:cxn ang="0">
                  <a:pos x="T2" y="T3"/>
                </a:cxn>
                <a:cxn ang="0">
                  <a:pos x="T4" y="T5"/>
                </a:cxn>
                <a:cxn ang="0">
                  <a:pos x="T6" y="T7"/>
                </a:cxn>
                <a:cxn ang="0">
                  <a:pos x="T8" y="T9"/>
                </a:cxn>
                <a:cxn ang="0">
                  <a:pos x="T10" y="T11"/>
                </a:cxn>
                <a:cxn ang="0">
                  <a:pos x="T12" y="T13"/>
                </a:cxn>
              </a:cxnLst>
              <a:rect l="0" t="0" r="r" b="b"/>
              <a:pathLst>
                <a:path w="136" h="51">
                  <a:moveTo>
                    <a:pt x="55" y="39"/>
                  </a:moveTo>
                  <a:cubicBezTo>
                    <a:pt x="43" y="43"/>
                    <a:pt x="0" y="51"/>
                    <a:pt x="29" y="28"/>
                  </a:cubicBezTo>
                  <a:cubicBezTo>
                    <a:pt x="41" y="18"/>
                    <a:pt x="64" y="24"/>
                    <a:pt x="79" y="20"/>
                  </a:cubicBezTo>
                  <a:cubicBezTo>
                    <a:pt x="98" y="14"/>
                    <a:pt x="111" y="0"/>
                    <a:pt x="131" y="10"/>
                  </a:cubicBezTo>
                  <a:cubicBezTo>
                    <a:pt x="136" y="12"/>
                    <a:pt x="125" y="26"/>
                    <a:pt x="123" y="28"/>
                  </a:cubicBezTo>
                  <a:cubicBezTo>
                    <a:pt x="116" y="32"/>
                    <a:pt x="113" y="28"/>
                    <a:pt x="106" y="29"/>
                  </a:cubicBezTo>
                  <a:cubicBezTo>
                    <a:pt x="89" y="31"/>
                    <a:pt x="73" y="33"/>
                    <a:pt x="55" y="39"/>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48"/>
            <p:cNvSpPr>
              <a:spLocks/>
            </p:cNvSpPr>
            <p:nvPr/>
          </p:nvSpPr>
          <p:spPr bwMode="auto">
            <a:xfrm>
              <a:off x="5345112" y="4451350"/>
              <a:ext cx="155575" cy="123825"/>
            </a:xfrm>
            <a:custGeom>
              <a:avLst/>
              <a:gdLst>
                <a:gd name="T0" fmla="*/ 134 w 148"/>
                <a:gd name="T1" fmla="*/ 85 h 118"/>
                <a:gd name="T2" fmla="*/ 84 w 148"/>
                <a:gd name="T3" fmla="*/ 91 h 118"/>
                <a:gd name="T4" fmla="*/ 40 w 148"/>
                <a:gd name="T5" fmla="*/ 114 h 118"/>
                <a:gd name="T6" fmla="*/ 12 w 148"/>
                <a:gd name="T7" fmla="*/ 98 h 118"/>
                <a:gd name="T8" fmla="*/ 47 w 148"/>
                <a:gd name="T9" fmla="*/ 71 h 118"/>
                <a:gd name="T10" fmla="*/ 0 w 148"/>
                <a:gd name="T11" fmla="*/ 58 h 118"/>
                <a:gd name="T12" fmla="*/ 70 w 148"/>
                <a:gd name="T13" fmla="*/ 49 h 118"/>
                <a:gd name="T14" fmla="*/ 113 w 148"/>
                <a:gd name="T15" fmla="*/ 0 h 118"/>
                <a:gd name="T16" fmla="*/ 134 w 148"/>
                <a:gd name="T17" fmla="*/ 8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118">
                  <a:moveTo>
                    <a:pt x="134" y="85"/>
                  </a:moveTo>
                  <a:cubicBezTo>
                    <a:pt x="119" y="100"/>
                    <a:pt x="102" y="89"/>
                    <a:pt x="84" y="91"/>
                  </a:cubicBezTo>
                  <a:cubicBezTo>
                    <a:pt x="60" y="93"/>
                    <a:pt x="57" y="109"/>
                    <a:pt x="40" y="114"/>
                  </a:cubicBezTo>
                  <a:cubicBezTo>
                    <a:pt x="30" y="118"/>
                    <a:pt x="6" y="111"/>
                    <a:pt x="12" y="98"/>
                  </a:cubicBezTo>
                  <a:cubicBezTo>
                    <a:pt x="17" y="86"/>
                    <a:pt x="44" y="91"/>
                    <a:pt x="47" y="71"/>
                  </a:cubicBezTo>
                  <a:cubicBezTo>
                    <a:pt x="33" y="62"/>
                    <a:pt x="10" y="72"/>
                    <a:pt x="0" y="58"/>
                  </a:cubicBezTo>
                  <a:cubicBezTo>
                    <a:pt x="11" y="41"/>
                    <a:pt x="52" y="57"/>
                    <a:pt x="70" y="49"/>
                  </a:cubicBezTo>
                  <a:cubicBezTo>
                    <a:pt x="85" y="43"/>
                    <a:pt x="114" y="23"/>
                    <a:pt x="113" y="0"/>
                  </a:cubicBezTo>
                  <a:cubicBezTo>
                    <a:pt x="113" y="0"/>
                    <a:pt x="148" y="71"/>
                    <a:pt x="134" y="85"/>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49"/>
            <p:cNvSpPr>
              <a:spLocks/>
            </p:cNvSpPr>
            <p:nvPr/>
          </p:nvSpPr>
          <p:spPr bwMode="auto">
            <a:xfrm>
              <a:off x="5419725" y="4645025"/>
              <a:ext cx="225425" cy="265113"/>
            </a:xfrm>
            <a:custGeom>
              <a:avLst/>
              <a:gdLst>
                <a:gd name="T0" fmla="*/ 47 w 215"/>
                <a:gd name="T1" fmla="*/ 9 h 253"/>
                <a:gd name="T2" fmla="*/ 10 w 215"/>
                <a:gd name="T3" fmla="*/ 52 h 253"/>
                <a:gd name="T4" fmla="*/ 46 w 215"/>
                <a:gd name="T5" fmla="*/ 24 h 253"/>
                <a:gd name="T6" fmla="*/ 125 w 215"/>
                <a:gd name="T7" fmla="*/ 28 h 253"/>
                <a:gd name="T8" fmla="*/ 49 w 215"/>
                <a:gd name="T9" fmla="*/ 58 h 253"/>
                <a:gd name="T10" fmla="*/ 118 w 215"/>
                <a:gd name="T11" fmla="*/ 64 h 253"/>
                <a:gd name="T12" fmla="*/ 83 w 215"/>
                <a:gd name="T13" fmla="*/ 126 h 253"/>
                <a:gd name="T14" fmla="*/ 114 w 215"/>
                <a:gd name="T15" fmla="*/ 122 h 253"/>
                <a:gd name="T16" fmla="*/ 103 w 215"/>
                <a:gd name="T17" fmla="*/ 167 h 253"/>
                <a:gd name="T18" fmla="*/ 144 w 215"/>
                <a:gd name="T19" fmla="*/ 188 h 253"/>
                <a:gd name="T20" fmla="*/ 213 w 215"/>
                <a:gd name="T21" fmla="*/ 253 h 253"/>
                <a:gd name="T22" fmla="*/ 158 w 215"/>
                <a:gd name="T23" fmla="*/ 117 h 253"/>
                <a:gd name="T24" fmla="*/ 130 w 215"/>
                <a:gd name="T25" fmla="*/ 23 h 253"/>
                <a:gd name="T26" fmla="*/ 47 w 215"/>
                <a:gd name="T27" fmla="*/ 9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5" h="253">
                  <a:moveTo>
                    <a:pt x="47" y="9"/>
                  </a:moveTo>
                  <a:cubicBezTo>
                    <a:pt x="25" y="17"/>
                    <a:pt x="0" y="59"/>
                    <a:pt x="10" y="52"/>
                  </a:cubicBezTo>
                  <a:cubicBezTo>
                    <a:pt x="26" y="41"/>
                    <a:pt x="32" y="29"/>
                    <a:pt x="46" y="24"/>
                  </a:cubicBezTo>
                  <a:cubicBezTo>
                    <a:pt x="73" y="12"/>
                    <a:pt x="98" y="20"/>
                    <a:pt x="125" y="28"/>
                  </a:cubicBezTo>
                  <a:cubicBezTo>
                    <a:pt x="116" y="51"/>
                    <a:pt x="68" y="46"/>
                    <a:pt x="49" y="58"/>
                  </a:cubicBezTo>
                  <a:cubicBezTo>
                    <a:pt x="60" y="82"/>
                    <a:pt x="102" y="42"/>
                    <a:pt x="118" y="64"/>
                  </a:cubicBezTo>
                  <a:cubicBezTo>
                    <a:pt x="134" y="87"/>
                    <a:pt x="79" y="105"/>
                    <a:pt x="83" y="126"/>
                  </a:cubicBezTo>
                  <a:cubicBezTo>
                    <a:pt x="92" y="125"/>
                    <a:pt x="108" y="119"/>
                    <a:pt x="114" y="122"/>
                  </a:cubicBezTo>
                  <a:cubicBezTo>
                    <a:pt x="113" y="138"/>
                    <a:pt x="91" y="152"/>
                    <a:pt x="103" y="167"/>
                  </a:cubicBezTo>
                  <a:cubicBezTo>
                    <a:pt x="112" y="177"/>
                    <a:pt x="132" y="178"/>
                    <a:pt x="144" y="188"/>
                  </a:cubicBezTo>
                  <a:cubicBezTo>
                    <a:pt x="167" y="208"/>
                    <a:pt x="187" y="235"/>
                    <a:pt x="213" y="253"/>
                  </a:cubicBezTo>
                  <a:cubicBezTo>
                    <a:pt x="215" y="207"/>
                    <a:pt x="171" y="161"/>
                    <a:pt x="158" y="117"/>
                  </a:cubicBezTo>
                  <a:cubicBezTo>
                    <a:pt x="149" y="87"/>
                    <a:pt x="148" y="50"/>
                    <a:pt x="130" y="23"/>
                  </a:cubicBezTo>
                  <a:cubicBezTo>
                    <a:pt x="115" y="0"/>
                    <a:pt x="71" y="1"/>
                    <a:pt x="47" y="9"/>
                  </a:cubicBez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50"/>
            <p:cNvSpPr>
              <a:spLocks/>
            </p:cNvSpPr>
            <p:nvPr/>
          </p:nvSpPr>
          <p:spPr bwMode="auto">
            <a:xfrm>
              <a:off x="5389562" y="4589463"/>
              <a:ext cx="138112" cy="42863"/>
            </a:xfrm>
            <a:custGeom>
              <a:avLst/>
              <a:gdLst>
                <a:gd name="T0" fmla="*/ 132 w 132"/>
                <a:gd name="T1" fmla="*/ 34 h 41"/>
                <a:gd name="T2" fmla="*/ 57 w 132"/>
                <a:gd name="T3" fmla="*/ 15 h 41"/>
                <a:gd name="T4" fmla="*/ 25 w 132"/>
                <a:gd name="T5" fmla="*/ 36 h 41"/>
                <a:gd name="T6" fmla="*/ 10 w 132"/>
                <a:gd name="T7" fmla="*/ 22 h 41"/>
                <a:gd name="T8" fmla="*/ 42 w 132"/>
                <a:gd name="T9" fmla="*/ 11 h 41"/>
                <a:gd name="T10" fmla="*/ 77 w 132"/>
                <a:gd name="T11" fmla="*/ 1 h 41"/>
                <a:gd name="T12" fmla="*/ 132 w 132"/>
                <a:gd name="T13" fmla="*/ 41 h 41"/>
                <a:gd name="T14" fmla="*/ 132 w 132"/>
                <a:gd name="T15" fmla="*/ 34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 h="41">
                  <a:moveTo>
                    <a:pt x="132" y="34"/>
                  </a:moveTo>
                  <a:cubicBezTo>
                    <a:pt x="110" y="15"/>
                    <a:pt x="84" y="4"/>
                    <a:pt x="57" y="15"/>
                  </a:cubicBezTo>
                  <a:cubicBezTo>
                    <a:pt x="45" y="19"/>
                    <a:pt x="36" y="32"/>
                    <a:pt x="25" y="36"/>
                  </a:cubicBezTo>
                  <a:cubicBezTo>
                    <a:pt x="14" y="40"/>
                    <a:pt x="0" y="35"/>
                    <a:pt x="10" y="22"/>
                  </a:cubicBezTo>
                  <a:cubicBezTo>
                    <a:pt x="15" y="17"/>
                    <a:pt x="35" y="14"/>
                    <a:pt x="42" y="11"/>
                  </a:cubicBezTo>
                  <a:cubicBezTo>
                    <a:pt x="55" y="5"/>
                    <a:pt x="62" y="0"/>
                    <a:pt x="77" y="1"/>
                  </a:cubicBezTo>
                  <a:cubicBezTo>
                    <a:pt x="99" y="3"/>
                    <a:pt x="132" y="14"/>
                    <a:pt x="132" y="41"/>
                  </a:cubicBezTo>
                  <a:lnTo>
                    <a:pt x="132" y="34"/>
                  </a:lnTo>
                  <a:close/>
                </a:path>
              </a:pathLst>
            </a:custGeom>
            <a:solidFill>
              <a:srgbClr val="FFDA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51"/>
            <p:cNvSpPr>
              <a:spLocks/>
            </p:cNvSpPr>
            <p:nvPr/>
          </p:nvSpPr>
          <p:spPr bwMode="auto">
            <a:xfrm>
              <a:off x="5280025" y="4991100"/>
              <a:ext cx="84137" cy="188913"/>
            </a:xfrm>
            <a:custGeom>
              <a:avLst/>
              <a:gdLst>
                <a:gd name="T0" fmla="*/ 67 w 81"/>
                <a:gd name="T1" fmla="*/ 20 h 180"/>
                <a:gd name="T2" fmla="*/ 41 w 81"/>
                <a:gd name="T3" fmla="*/ 45 h 180"/>
                <a:gd name="T4" fmla="*/ 41 w 81"/>
                <a:gd name="T5" fmla="*/ 45 h 180"/>
                <a:gd name="T6" fmla="*/ 4 w 81"/>
                <a:gd name="T7" fmla="*/ 176 h 180"/>
                <a:gd name="T8" fmla="*/ 4 w 81"/>
                <a:gd name="T9" fmla="*/ 180 h 180"/>
                <a:gd name="T10" fmla="*/ 5 w 81"/>
                <a:gd name="T11" fmla="*/ 169 h 180"/>
                <a:gd name="T12" fmla="*/ 22 w 81"/>
                <a:gd name="T13" fmla="*/ 110 h 180"/>
                <a:gd name="T14" fmla="*/ 81 w 81"/>
                <a:gd name="T15" fmla="*/ 0 h 180"/>
                <a:gd name="T16" fmla="*/ 67 w 81"/>
                <a:gd name="T17" fmla="*/ 2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180">
                  <a:moveTo>
                    <a:pt x="67" y="20"/>
                  </a:moveTo>
                  <a:cubicBezTo>
                    <a:pt x="60" y="29"/>
                    <a:pt x="50" y="37"/>
                    <a:pt x="41" y="45"/>
                  </a:cubicBezTo>
                  <a:cubicBezTo>
                    <a:pt x="41" y="45"/>
                    <a:pt x="41" y="45"/>
                    <a:pt x="41" y="45"/>
                  </a:cubicBezTo>
                  <a:cubicBezTo>
                    <a:pt x="39" y="77"/>
                    <a:pt x="0" y="137"/>
                    <a:pt x="4" y="176"/>
                  </a:cubicBezTo>
                  <a:cubicBezTo>
                    <a:pt x="4" y="177"/>
                    <a:pt x="4" y="179"/>
                    <a:pt x="4" y="180"/>
                  </a:cubicBezTo>
                  <a:cubicBezTo>
                    <a:pt x="4" y="176"/>
                    <a:pt x="5" y="171"/>
                    <a:pt x="5" y="169"/>
                  </a:cubicBezTo>
                  <a:cubicBezTo>
                    <a:pt x="8" y="149"/>
                    <a:pt x="15" y="129"/>
                    <a:pt x="22" y="110"/>
                  </a:cubicBezTo>
                  <a:cubicBezTo>
                    <a:pt x="38" y="71"/>
                    <a:pt x="62" y="37"/>
                    <a:pt x="81" y="0"/>
                  </a:cubicBezTo>
                  <a:cubicBezTo>
                    <a:pt x="77" y="6"/>
                    <a:pt x="72" y="14"/>
                    <a:pt x="67" y="20"/>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52"/>
            <p:cNvSpPr>
              <a:spLocks/>
            </p:cNvSpPr>
            <p:nvPr/>
          </p:nvSpPr>
          <p:spPr bwMode="auto">
            <a:xfrm>
              <a:off x="5326062" y="4835525"/>
              <a:ext cx="184150" cy="617538"/>
            </a:xfrm>
            <a:custGeom>
              <a:avLst/>
              <a:gdLst>
                <a:gd name="T0" fmla="*/ 154 w 176"/>
                <a:gd name="T1" fmla="*/ 234 h 589"/>
                <a:gd name="T2" fmla="*/ 115 w 176"/>
                <a:gd name="T3" fmla="*/ 82 h 589"/>
                <a:gd name="T4" fmla="*/ 7 w 176"/>
                <a:gd name="T5" fmla="*/ 28 h 589"/>
                <a:gd name="T6" fmla="*/ 7 w 176"/>
                <a:gd name="T7" fmla="*/ 28 h 589"/>
                <a:gd name="T8" fmla="*/ 0 w 176"/>
                <a:gd name="T9" fmla="*/ 34 h 589"/>
                <a:gd name="T10" fmla="*/ 56 w 176"/>
                <a:gd name="T11" fmla="*/ 27 h 589"/>
                <a:gd name="T12" fmla="*/ 98 w 176"/>
                <a:gd name="T13" fmla="*/ 71 h 589"/>
                <a:gd name="T14" fmla="*/ 116 w 176"/>
                <a:gd name="T15" fmla="*/ 108 h 589"/>
                <a:gd name="T16" fmla="*/ 122 w 176"/>
                <a:gd name="T17" fmla="*/ 140 h 589"/>
                <a:gd name="T18" fmla="*/ 135 w 176"/>
                <a:gd name="T19" fmla="*/ 175 h 589"/>
                <a:gd name="T20" fmla="*/ 138 w 176"/>
                <a:gd name="T21" fmla="*/ 213 h 589"/>
                <a:gd name="T22" fmla="*/ 161 w 176"/>
                <a:gd name="T23" fmla="*/ 295 h 589"/>
                <a:gd name="T24" fmla="*/ 134 w 176"/>
                <a:gd name="T25" fmla="*/ 272 h 589"/>
                <a:gd name="T26" fmla="*/ 109 w 176"/>
                <a:gd name="T27" fmla="*/ 265 h 589"/>
                <a:gd name="T28" fmla="*/ 134 w 176"/>
                <a:gd name="T29" fmla="*/ 278 h 589"/>
                <a:gd name="T30" fmla="*/ 165 w 176"/>
                <a:gd name="T31" fmla="*/ 307 h 589"/>
                <a:gd name="T32" fmla="*/ 169 w 176"/>
                <a:gd name="T33" fmla="*/ 330 h 589"/>
                <a:gd name="T34" fmla="*/ 169 w 176"/>
                <a:gd name="T35" fmla="*/ 426 h 589"/>
                <a:gd name="T36" fmla="*/ 168 w 176"/>
                <a:gd name="T37" fmla="*/ 453 h 589"/>
                <a:gd name="T38" fmla="*/ 166 w 176"/>
                <a:gd name="T39" fmla="*/ 472 h 589"/>
                <a:gd name="T40" fmla="*/ 162 w 176"/>
                <a:gd name="T41" fmla="*/ 489 h 589"/>
                <a:gd name="T42" fmla="*/ 162 w 176"/>
                <a:gd name="T43" fmla="*/ 503 h 589"/>
                <a:gd name="T44" fmla="*/ 155 w 176"/>
                <a:gd name="T45" fmla="*/ 525 h 589"/>
                <a:gd name="T46" fmla="*/ 160 w 176"/>
                <a:gd name="T47" fmla="*/ 530 h 589"/>
                <a:gd name="T48" fmla="*/ 170 w 176"/>
                <a:gd name="T49" fmla="*/ 588 h 589"/>
                <a:gd name="T50" fmla="*/ 175 w 176"/>
                <a:gd name="T51" fmla="*/ 559 h 589"/>
                <a:gd name="T52" fmla="*/ 169 w 176"/>
                <a:gd name="T53" fmla="*/ 520 h 589"/>
                <a:gd name="T54" fmla="*/ 172 w 176"/>
                <a:gd name="T55" fmla="*/ 444 h 589"/>
                <a:gd name="T56" fmla="*/ 170 w 176"/>
                <a:gd name="T57" fmla="*/ 364 h 589"/>
                <a:gd name="T58" fmla="*/ 167 w 176"/>
                <a:gd name="T59" fmla="*/ 301 h 589"/>
                <a:gd name="T60" fmla="*/ 154 w 176"/>
                <a:gd name="T61" fmla="*/ 234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6" h="589">
                  <a:moveTo>
                    <a:pt x="154" y="234"/>
                  </a:moveTo>
                  <a:cubicBezTo>
                    <a:pt x="144" y="185"/>
                    <a:pt x="135" y="129"/>
                    <a:pt x="115" y="82"/>
                  </a:cubicBezTo>
                  <a:cubicBezTo>
                    <a:pt x="94" y="35"/>
                    <a:pt x="51" y="0"/>
                    <a:pt x="7" y="28"/>
                  </a:cubicBezTo>
                  <a:cubicBezTo>
                    <a:pt x="7" y="28"/>
                    <a:pt x="7" y="28"/>
                    <a:pt x="7" y="28"/>
                  </a:cubicBezTo>
                  <a:cubicBezTo>
                    <a:pt x="4" y="30"/>
                    <a:pt x="2" y="32"/>
                    <a:pt x="0" y="34"/>
                  </a:cubicBezTo>
                  <a:cubicBezTo>
                    <a:pt x="26" y="18"/>
                    <a:pt x="40" y="20"/>
                    <a:pt x="56" y="27"/>
                  </a:cubicBezTo>
                  <a:cubicBezTo>
                    <a:pt x="79" y="36"/>
                    <a:pt x="88" y="51"/>
                    <a:pt x="98" y="71"/>
                  </a:cubicBezTo>
                  <a:cubicBezTo>
                    <a:pt x="104" y="82"/>
                    <a:pt x="111" y="97"/>
                    <a:pt x="116" y="108"/>
                  </a:cubicBezTo>
                  <a:cubicBezTo>
                    <a:pt x="119" y="119"/>
                    <a:pt x="118" y="129"/>
                    <a:pt x="122" y="140"/>
                  </a:cubicBezTo>
                  <a:cubicBezTo>
                    <a:pt x="127" y="152"/>
                    <a:pt x="134" y="162"/>
                    <a:pt x="135" y="175"/>
                  </a:cubicBezTo>
                  <a:cubicBezTo>
                    <a:pt x="136" y="188"/>
                    <a:pt x="135" y="200"/>
                    <a:pt x="138" y="213"/>
                  </a:cubicBezTo>
                  <a:cubicBezTo>
                    <a:pt x="143" y="236"/>
                    <a:pt x="163" y="273"/>
                    <a:pt x="161" y="295"/>
                  </a:cubicBezTo>
                  <a:cubicBezTo>
                    <a:pt x="155" y="287"/>
                    <a:pt x="145" y="275"/>
                    <a:pt x="134" y="272"/>
                  </a:cubicBezTo>
                  <a:cubicBezTo>
                    <a:pt x="123" y="268"/>
                    <a:pt x="110" y="259"/>
                    <a:pt x="109" y="265"/>
                  </a:cubicBezTo>
                  <a:cubicBezTo>
                    <a:pt x="110" y="270"/>
                    <a:pt x="128" y="275"/>
                    <a:pt x="134" y="278"/>
                  </a:cubicBezTo>
                  <a:cubicBezTo>
                    <a:pt x="145" y="284"/>
                    <a:pt x="166" y="293"/>
                    <a:pt x="165" y="307"/>
                  </a:cubicBezTo>
                  <a:cubicBezTo>
                    <a:pt x="164" y="313"/>
                    <a:pt x="169" y="323"/>
                    <a:pt x="169" y="330"/>
                  </a:cubicBezTo>
                  <a:cubicBezTo>
                    <a:pt x="167" y="376"/>
                    <a:pt x="169" y="421"/>
                    <a:pt x="169" y="426"/>
                  </a:cubicBezTo>
                  <a:cubicBezTo>
                    <a:pt x="169" y="432"/>
                    <a:pt x="168" y="447"/>
                    <a:pt x="168" y="453"/>
                  </a:cubicBezTo>
                  <a:cubicBezTo>
                    <a:pt x="168" y="460"/>
                    <a:pt x="169" y="466"/>
                    <a:pt x="166" y="472"/>
                  </a:cubicBezTo>
                  <a:cubicBezTo>
                    <a:pt x="164" y="479"/>
                    <a:pt x="162" y="482"/>
                    <a:pt x="162" y="489"/>
                  </a:cubicBezTo>
                  <a:cubicBezTo>
                    <a:pt x="163" y="497"/>
                    <a:pt x="164" y="496"/>
                    <a:pt x="162" y="503"/>
                  </a:cubicBezTo>
                  <a:cubicBezTo>
                    <a:pt x="160" y="510"/>
                    <a:pt x="160" y="519"/>
                    <a:pt x="155" y="525"/>
                  </a:cubicBezTo>
                  <a:cubicBezTo>
                    <a:pt x="151" y="531"/>
                    <a:pt x="156" y="540"/>
                    <a:pt x="160" y="530"/>
                  </a:cubicBezTo>
                  <a:cubicBezTo>
                    <a:pt x="171" y="517"/>
                    <a:pt x="162" y="585"/>
                    <a:pt x="170" y="588"/>
                  </a:cubicBezTo>
                  <a:cubicBezTo>
                    <a:pt x="174" y="589"/>
                    <a:pt x="175" y="562"/>
                    <a:pt x="175" y="559"/>
                  </a:cubicBezTo>
                  <a:cubicBezTo>
                    <a:pt x="174" y="546"/>
                    <a:pt x="172" y="533"/>
                    <a:pt x="169" y="520"/>
                  </a:cubicBezTo>
                  <a:cubicBezTo>
                    <a:pt x="165" y="496"/>
                    <a:pt x="170" y="469"/>
                    <a:pt x="172" y="444"/>
                  </a:cubicBezTo>
                  <a:cubicBezTo>
                    <a:pt x="173" y="420"/>
                    <a:pt x="170" y="388"/>
                    <a:pt x="170" y="364"/>
                  </a:cubicBezTo>
                  <a:cubicBezTo>
                    <a:pt x="170" y="341"/>
                    <a:pt x="176" y="332"/>
                    <a:pt x="167" y="301"/>
                  </a:cubicBezTo>
                  <a:cubicBezTo>
                    <a:pt x="160" y="279"/>
                    <a:pt x="159" y="257"/>
                    <a:pt x="154" y="234"/>
                  </a:cubicBezTo>
                  <a:close/>
                </a:path>
              </a:pathLst>
            </a:custGeom>
            <a:solidFill>
              <a:srgbClr val="9657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53"/>
            <p:cNvSpPr>
              <a:spLocks/>
            </p:cNvSpPr>
            <p:nvPr/>
          </p:nvSpPr>
          <p:spPr bwMode="auto">
            <a:xfrm>
              <a:off x="5260975" y="4237038"/>
              <a:ext cx="179387" cy="646113"/>
            </a:xfrm>
            <a:custGeom>
              <a:avLst/>
              <a:gdLst>
                <a:gd name="T0" fmla="*/ 72 w 171"/>
                <a:gd name="T1" fmla="*/ 327 h 616"/>
                <a:gd name="T2" fmla="*/ 36 w 171"/>
                <a:gd name="T3" fmla="*/ 201 h 616"/>
                <a:gd name="T4" fmla="*/ 15 w 171"/>
                <a:gd name="T5" fmla="*/ 71 h 616"/>
                <a:gd name="T6" fmla="*/ 34 w 171"/>
                <a:gd name="T7" fmla="*/ 0 h 616"/>
                <a:gd name="T8" fmla="*/ 27 w 171"/>
                <a:gd name="T9" fmla="*/ 181 h 616"/>
                <a:gd name="T10" fmla="*/ 68 w 171"/>
                <a:gd name="T11" fmla="*/ 340 h 616"/>
                <a:gd name="T12" fmla="*/ 145 w 171"/>
                <a:gd name="T13" fmla="*/ 548 h 616"/>
                <a:gd name="T14" fmla="*/ 171 w 171"/>
                <a:gd name="T15" fmla="*/ 616 h 616"/>
                <a:gd name="T16" fmla="*/ 171 w 171"/>
                <a:gd name="T17" fmla="*/ 616 h 616"/>
                <a:gd name="T18" fmla="*/ 106 w 171"/>
                <a:gd name="T19" fmla="*/ 445 h 616"/>
                <a:gd name="T20" fmla="*/ 72 w 171"/>
                <a:gd name="T21" fmla="*/ 327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1" h="616">
                  <a:moveTo>
                    <a:pt x="72" y="327"/>
                  </a:moveTo>
                  <a:cubicBezTo>
                    <a:pt x="64" y="284"/>
                    <a:pt x="45" y="244"/>
                    <a:pt x="36" y="201"/>
                  </a:cubicBezTo>
                  <a:cubicBezTo>
                    <a:pt x="27" y="158"/>
                    <a:pt x="15" y="115"/>
                    <a:pt x="15" y="71"/>
                  </a:cubicBezTo>
                  <a:cubicBezTo>
                    <a:pt x="15" y="45"/>
                    <a:pt x="22" y="21"/>
                    <a:pt x="34" y="0"/>
                  </a:cubicBezTo>
                  <a:cubicBezTo>
                    <a:pt x="0" y="35"/>
                    <a:pt x="10" y="87"/>
                    <a:pt x="27" y="181"/>
                  </a:cubicBezTo>
                  <a:cubicBezTo>
                    <a:pt x="36" y="233"/>
                    <a:pt x="49" y="265"/>
                    <a:pt x="68" y="340"/>
                  </a:cubicBezTo>
                  <a:cubicBezTo>
                    <a:pt x="86" y="416"/>
                    <a:pt x="118" y="483"/>
                    <a:pt x="145" y="548"/>
                  </a:cubicBezTo>
                  <a:cubicBezTo>
                    <a:pt x="152" y="565"/>
                    <a:pt x="162" y="590"/>
                    <a:pt x="171" y="616"/>
                  </a:cubicBezTo>
                  <a:cubicBezTo>
                    <a:pt x="171" y="616"/>
                    <a:pt x="171" y="616"/>
                    <a:pt x="171" y="616"/>
                  </a:cubicBezTo>
                  <a:cubicBezTo>
                    <a:pt x="165" y="591"/>
                    <a:pt x="119" y="475"/>
                    <a:pt x="106" y="445"/>
                  </a:cubicBezTo>
                  <a:cubicBezTo>
                    <a:pt x="89" y="406"/>
                    <a:pt x="80" y="368"/>
                    <a:pt x="72" y="32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54"/>
            <p:cNvSpPr>
              <a:spLocks/>
            </p:cNvSpPr>
            <p:nvPr/>
          </p:nvSpPr>
          <p:spPr bwMode="auto">
            <a:xfrm>
              <a:off x="5608637" y="4746625"/>
              <a:ext cx="223837" cy="179388"/>
            </a:xfrm>
            <a:custGeom>
              <a:avLst/>
              <a:gdLst>
                <a:gd name="T0" fmla="*/ 213 w 213"/>
                <a:gd name="T1" fmla="*/ 117 h 170"/>
                <a:gd name="T2" fmla="*/ 125 w 213"/>
                <a:gd name="T3" fmla="*/ 159 h 170"/>
                <a:gd name="T4" fmla="*/ 0 w 213"/>
                <a:gd name="T5" fmla="*/ 0 h 170"/>
                <a:gd name="T6" fmla="*/ 132 w 213"/>
                <a:gd name="T7" fmla="*/ 166 h 170"/>
                <a:gd name="T8" fmla="*/ 195 w 213"/>
                <a:gd name="T9" fmla="*/ 135 h 170"/>
                <a:gd name="T10" fmla="*/ 213 w 213"/>
                <a:gd name="T11" fmla="*/ 117 h 170"/>
              </a:gdLst>
              <a:ahLst/>
              <a:cxnLst>
                <a:cxn ang="0">
                  <a:pos x="T0" y="T1"/>
                </a:cxn>
                <a:cxn ang="0">
                  <a:pos x="T2" y="T3"/>
                </a:cxn>
                <a:cxn ang="0">
                  <a:pos x="T4" y="T5"/>
                </a:cxn>
                <a:cxn ang="0">
                  <a:pos x="T6" y="T7"/>
                </a:cxn>
                <a:cxn ang="0">
                  <a:pos x="T8" y="T9"/>
                </a:cxn>
                <a:cxn ang="0">
                  <a:pos x="T10" y="T11"/>
                </a:cxn>
              </a:cxnLst>
              <a:rect l="0" t="0" r="r" b="b"/>
              <a:pathLst>
                <a:path w="213" h="170">
                  <a:moveTo>
                    <a:pt x="213" y="117"/>
                  </a:moveTo>
                  <a:cubicBezTo>
                    <a:pt x="188" y="133"/>
                    <a:pt x="164" y="170"/>
                    <a:pt x="125" y="159"/>
                  </a:cubicBezTo>
                  <a:cubicBezTo>
                    <a:pt x="85" y="148"/>
                    <a:pt x="27" y="96"/>
                    <a:pt x="0" y="0"/>
                  </a:cubicBezTo>
                  <a:cubicBezTo>
                    <a:pt x="14" y="75"/>
                    <a:pt x="85" y="168"/>
                    <a:pt x="132" y="166"/>
                  </a:cubicBezTo>
                  <a:cubicBezTo>
                    <a:pt x="156" y="165"/>
                    <a:pt x="177" y="151"/>
                    <a:pt x="195" y="135"/>
                  </a:cubicBezTo>
                  <a:cubicBezTo>
                    <a:pt x="197" y="134"/>
                    <a:pt x="205" y="126"/>
                    <a:pt x="213" y="11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55"/>
            <p:cNvSpPr>
              <a:spLocks/>
            </p:cNvSpPr>
            <p:nvPr/>
          </p:nvSpPr>
          <p:spPr bwMode="auto">
            <a:xfrm>
              <a:off x="6126162" y="4929188"/>
              <a:ext cx="125412" cy="58738"/>
            </a:xfrm>
            <a:custGeom>
              <a:avLst/>
              <a:gdLst>
                <a:gd name="T0" fmla="*/ 87 w 120"/>
                <a:gd name="T1" fmla="*/ 52 h 55"/>
                <a:gd name="T2" fmla="*/ 120 w 120"/>
                <a:gd name="T3" fmla="*/ 35 h 55"/>
                <a:gd name="T4" fmla="*/ 70 w 120"/>
                <a:gd name="T5" fmla="*/ 42 h 55"/>
                <a:gd name="T6" fmla="*/ 0 w 120"/>
                <a:gd name="T7" fmla="*/ 0 h 55"/>
                <a:gd name="T8" fmla="*/ 42 w 120"/>
                <a:gd name="T9" fmla="*/ 39 h 55"/>
                <a:gd name="T10" fmla="*/ 87 w 120"/>
                <a:gd name="T11" fmla="*/ 52 h 55"/>
              </a:gdLst>
              <a:ahLst/>
              <a:cxnLst>
                <a:cxn ang="0">
                  <a:pos x="T0" y="T1"/>
                </a:cxn>
                <a:cxn ang="0">
                  <a:pos x="T2" y="T3"/>
                </a:cxn>
                <a:cxn ang="0">
                  <a:pos x="T4" y="T5"/>
                </a:cxn>
                <a:cxn ang="0">
                  <a:pos x="T6" y="T7"/>
                </a:cxn>
                <a:cxn ang="0">
                  <a:pos x="T8" y="T9"/>
                </a:cxn>
                <a:cxn ang="0">
                  <a:pos x="T10" y="T11"/>
                </a:cxn>
              </a:cxnLst>
              <a:rect l="0" t="0" r="r" b="b"/>
              <a:pathLst>
                <a:path w="120" h="55">
                  <a:moveTo>
                    <a:pt x="87" y="52"/>
                  </a:moveTo>
                  <a:cubicBezTo>
                    <a:pt x="98" y="51"/>
                    <a:pt x="110" y="43"/>
                    <a:pt x="120" y="35"/>
                  </a:cubicBezTo>
                  <a:cubicBezTo>
                    <a:pt x="102" y="40"/>
                    <a:pt x="90" y="50"/>
                    <a:pt x="70" y="42"/>
                  </a:cubicBezTo>
                  <a:cubicBezTo>
                    <a:pt x="35" y="28"/>
                    <a:pt x="20" y="12"/>
                    <a:pt x="0" y="0"/>
                  </a:cubicBezTo>
                  <a:cubicBezTo>
                    <a:pt x="13" y="13"/>
                    <a:pt x="22" y="25"/>
                    <a:pt x="42" y="39"/>
                  </a:cubicBezTo>
                  <a:cubicBezTo>
                    <a:pt x="55" y="49"/>
                    <a:pt x="70" y="55"/>
                    <a:pt x="87" y="52"/>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56"/>
            <p:cNvSpPr>
              <a:spLocks/>
            </p:cNvSpPr>
            <p:nvPr/>
          </p:nvSpPr>
          <p:spPr bwMode="auto">
            <a:xfrm>
              <a:off x="5961062" y="4918075"/>
              <a:ext cx="76200" cy="36513"/>
            </a:xfrm>
            <a:custGeom>
              <a:avLst/>
              <a:gdLst>
                <a:gd name="T0" fmla="*/ 73 w 73"/>
                <a:gd name="T1" fmla="*/ 7 h 35"/>
                <a:gd name="T2" fmla="*/ 29 w 73"/>
                <a:gd name="T3" fmla="*/ 14 h 35"/>
                <a:gd name="T4" fmla="*/ 0 w 73"/>
                <a:gd name="T5" fmla="*/ 0 h 35"/>
                <a:gd name="T6" fmla="*/ 73 w 73"/>
                <a:gd name="T7" fmla="*/ 7 h 35"/>
              </a:gdLst>
              <a:ahLst/>
              <a:cxnLst>
                <a:cxn ang="0">
                  <a:pos x="T0" y="T1"/>
                </a:cxn>
                <a:cxn ang="0">
                  <a:pos x="T2" y="T3"/>
                </a:cxn>
                <a:cxn ang="0">
                  <a:pos x="T4" y="T5"/>
                </a:cxn>
                <a:cxn ang="0">
                  <a:pos x="T6" y="T7"/>
                </a:cxn>
              </a:cxnLst>
              <a:rect l="0" t="0" r="r" b="b"/>
              <a:pathLst>
                <a:path w="73" h="35">
                  <a:moveTo>
                    <a:pt x="73" y="7"/>
                  </a:moveTo>
                  <a:cubicBezTo>
                    <a:pt x="64" y="14"/>
                    <a:pt x="53" y="19"/>
                    <a:pt x="29" y="14"/>
                  </a:cubicBezTo>
                  <a:cubicBezTo>
                    <a:pt x="17" y="11"/>
                    <a:pt x="8" y="6"/>
                    <a:pt x="0" y="0"/>
                  </a:cubicBezTo>
                  <a:cubicBezTo>
                    <a:pt x="29" y="26"/>
                    <a:pt x="56" y="35"/>
                    <a:pt x="73" y="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57"/>
            <p:cNvSpPr>
              <a:spLocks noEditPoints="1"/>
            </p:cNvSpPr>
            <p:nvPr/>
          </p:nvSpPr>
          <p:spPr bwMode="auto">
            <a:xfrm>
              <a:off x="5284787" y="5110163"/>
              <a:ext cx="1041400" cy="2089150"/>
            </a:xfrm>
            <a:custGeom>
              <a:avLst/>
              <a:gdLst>
                <a:gd name="T0" fmla="*/ 39 w 994"/>
                <a:gd name="T1" fmla="*/ 27 h 1994"/>
                <a:gd name="T2" fmla="*/ 22 w 994"/>
                <a:gd name="T3" fmla="*/ 58 h 1994"/>
                <a:gd name="T4" fmla="*/ 4 w 994"/>
                <a:gd name="T5" fmla="*/ 77 h 1994"/>
                <a:gd name="T6" fmla="*/ 0 w 994"/>
                <a:gd name="T7" fmla="*/ 74 h 1994"/>
                <a:gd name="T8" fmla="*/ 92 w 994"/>
                <a:gd name="T9" fmla="*/ 269 h 1994"/>
                <a:gd name="T10" fmla="*/ 128 w 994"/>
                <a:gd name="T11" fmla="*/ 402 h 1994"/>
                <a:gd name="T12" fmla="*/ 350 w 994"/>
                <a:gd name="T13" fmla="*/ 697 h 1994"/>
                <a:gd name="T14" fmla="*/ 445 w 994"/>
                <a:gd name="T15" fmla="*/ 774 h 1994"/>
                <a:gd name="T16" fmla="*/ 581 w 994"/>
                <a:gd name="T17" fmla="*/ 1015 h 1994"/>
                <a:gd name="T18" fmla="*/ 876 w 994"/>
                <a:gd name="T19" fmla="*/ 1729 h 1994"/>
                <a:gd name="T20" fmla="*/ 968 w 994"/>
                <a:gd name="T21" fmla="*/ 1994 h 1994"/>
                <a:gd name="T22" fmla="*/ 994 w 994"/>
                <a:gd name="T23" fmla="*/ 1970 h 1994"/>
                <a:gd name="T24" fmla="*/ 978 w 994"/>
                <a:gd name="T25" fmla="*/ 1921 h 1994"/>
                <a:gd name="T26" fmla="*/ 920 w 994"/>
                <a:gd name="T27" fmla="*/ 1783 h 1994"/>
                <a:gd name="T28" fmla="*/ 818 w 994"/>
                <a:gd name="T29" fmla="*/ 1565 h 1994"/>
                <a:gd name="T30" fmla="*/ 743 w 994"/>
                <a:gd name="T31" fmla="*/ 1356 h 1994"/>
                <a:gd name="T32" fmla="*/ 649 w 994"/>
                <a:gd name="T33" fmla="*/ 1150 h 1994"/>
                <a:gd name="T34" fmla="*/ 573 w 994"/>
                <a:gd name="T35" fmla="*/ 950 h 1994"/>
                <a:gd name="T36" fmla="*/ 394 w 994"/>
                <a:gd name="T37" fmla="*/ 723 h 1994"/>
                <a:gd name="T38" fmla="*/ 317 w 994"/>
                <a:gd name="T39" fmla="*/ 654 h 1994"/>
                <a:gd name="T40" fmla="*/ 123 w 994"/>
                <a:gd name="T41" fmla="*/ 370 h 1994"/>
                <a:gd name="T42" fmla="*/ 101 w 994"/>
                <a:gd name="T43" fmla="*/ 274 h 1994"/>
                <a:gd name="T44" fmla="*/ 60 w 994"/>
                <a:gd name="T45" fmla="*/ 195 h 1994"/>
                <a:gd name="T46" fmla="*/ 43 w 994"/>
                <a:gd name="T47" fmla="*/ 155 h 1994"/>
                <a:gd name="T48" fmla="*/ 31 w 994"/>
                <a:gd name="T49" fmla="*/ 119 h 1994"/>
                <a:gd name="T50" fmla="*/ 41 w 994"/>
                <a:gd name="T51" fmla="*/ 84 h 1994"/>
                <a:gd name="T52" fmla="*/ 20 w 994"/>
                <a:gd name="T53" fmla="*/ 115 h 1994"/>
                <a:gd name="T54" fmla="*/ 14 w 994"/>
                <a:gd name="T55" fmla="*/ 101 h 1994"/>
                <a:gd name="T56" fmla="*/ 16 w 994"/>
                <a:gd name="T57" fmla="*/ 86 h 1994"/>
                <a:gd name="T58" fmla="*/ 31 w 994"/>
                <a:gd name="T59" fmla="*/ 57 h 1994"/>
                <a:gd name="T60" fmla="*/ 45 w 994"/>
                <a:gd name="T61" fmla="*/ 29 h 1994"/>
                <a:gd name="T62" fmla="*/ 63 w 994"/>
                <a:gd name="T63" fmla="*/ 0 h 1994"/>
                <a:gd name="T64" fmla="*/ 39 w 994"/>
                <a:gd name="T65" fmla="*/ 27 h 1994"/>
                <a:gd name="T66" fmla="*/ 335 w 994"/>
                <a:gd name="T67" fmla="*/ 677 h 1994"/>
                <a:gd name="T68" fmla="*/ 337 w 994"/>
                <a:gd name="T69" fmla="*/ 679 h 1994"/>
                <a:gd name="T70" fmla="*/ 333 w 994"/>
                <a:gd name="T71" fmla="*/ 674 h 1994"/>
                <a:gd name="T72" fmla="*/ 335 w 994"/>
                <a:gd name="T73" fmla="*/ 677 h 19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94" h="1994">
                  <a:moveTo>
                    <a:pt x="39" y="27"/>
                  </a:moveTo>
                  <a:cubicBezTo>
                    <a:pt x="32" y="37"/>
                    <a:pt x="27" y="48"/>
                    <a:pt x="22" y="58"/>
                  </a:cubicBezTo>
                  <a:cubicBezTo>
                    <a:pt x="19" y="62"/>
                    <a:pt x="11" y="78"/>
                    <a:pt x="4" y="77"/>
                  </a:cubicBezTo>
                  <a:cubicBezTo>
                    <a:pt x="2" y="76"/>
                    <a:pt x="1" y="75"/>
                    <a:pt x="0" y="74"/>
                  </a:cubicBezTo>
                  <a:cubicBezTo>
                    <a:pt x="13" y="134"/>
                    <a:pt x="88" y="249"/>
                    <a:pt x="92" y="269"/>
                  </a:cubicBezTo>
                  <a:cubicBezTo>
                    <a:pt x="96" y="290"/>
                    <a:pt x="109" y="375"/>
                    <a:pt x="128" y="402"/>
                  </a:cubicBezTo>
                  <a:cubicBezTo>
                    <a:pt x="154" y="440"/>
                    <a:pt x="296" y="649"/>
                    <a:pt x="350" y="697"/>
                  </a:cubicBezTo>
                  <a:cubicBezTo>
                    <a:pt x="380" y="733"/>
                    <a:pt x="419" y="753"/>
                    <a:pt x="445" y="774"/>
                  </a:cubicBezTo>
                  <a:cubicBezTo>
                    <a:pt x="474" y="799"/>
                    <a:pt x="532" y="894"/>
                    <a:pt x="581" y="1015"/>
                  </a:cubicBezTo>
                  <a:cubicBezTo>
                    <a:pt x="629" y="1136"/>
                    <a:pt x="876" y="1729"/>
                    <a:pt x="876" y="1729"/>
                  </a:cubicBezTo>
                  <a:cubicBezTo>
                    <a:pt x="912" y="1818"/>
                    <a:pt x="946" y="1933"/>
                    <a:pt x="968" y="1994"/>
                  </a:cubicBezTo>
                  <a:cubicBezTo>
                    <a:pt x="974" y="1989"/>
                    <a:pt x="983" y="1981"/>
                    <a:pt x="994" y="1970"/>
                  </a:cubicBezTo>
                  <a:cubicBezTo>
                    <a:pt x="990" y="1951"/>
                    <a:pt x="981" y="1929"/>
                    <a:pt x="978" y="1921"/>
                  </a:cubicBezTo>
                  <a:cubicBezTo>
                    <a:pt x="963" y="1874"/>
                    <a:pt x="942" y="1828"/>
                    <a:pt x="920" y="1783"/>
                  </a:cubicBezTo>
                  <a:cubicBezTo>
                    <a:pt x="885" y="1711"/>
                    <a:pt x="845" y="1641"/>
                    <a:pt x="818" y="1565"/>
                  </a:cubicBezTo>
                  <a:cubicBezTo>
                    <a:pt x="793" y="1495"/>
                    <a:pt x="772" y="1424"/>
                    <a:pt x="743" y="1356"/>
                  </a:cubicBezTo>
                  <a:cubicBezTo>
                    <a:pt x="714" y="1287"/>
                    <a:pt x="678" y="1220"/>
                    <a:pt x="649" y="1150"/>
                  </a:cubicBezTo>
                  <a:cubicBezTo>
                    <a:pt x="622" y="1084"/>
                    <a:pt x="603" y="1015"/>
                    <a:pt x="573" y="950"/>
                  </a:cubicBezTo>
                  <a:cubicBezTo>
                    <a:pt x="507" y="806"/>
                    <a:pt x="477" y="772"/>
                    <a:pt x="394" y="723"/>
                  </a:cubicBezTo>
                  <a:cubicBezTo>
                    <a:pt x="365" y="706"/>
                    <a:pt x="343" y="684"/>
                    <a:pt x="317" y="654"/>
                  </a:cubicBezTo>
                  <a:cubicBezTo>
                    <a:pt x="221" y="531"/>
                    <a:pt x="126" y="384"/>
                    <a:pt x="123" y="370"/>
                  </a:cubicBezTo>
                  <a:cubicBezTo>
                    <a:pt x="116" y="338"/>
                    <a:pt x="111" y="305"/>
                    <a:pt x="101" y="274"/>
                  </a:cubicBezTo>
                  <a:cubicBezTo>
                    <a:pt x="91" y="246"/>
                    <a:pt x="72" y="222"/>
                    <a:pt x="60" y="195"/>
                  </a:cubicBezTo>
                  <a:cubicBezTo>
                    <a:pt x="54" y="182"/>
                    <a:pt x="50" y="168"/>
                    <a:pt x="43" y="155"/>
                  </a:cubicBezTo>
                  <a:cubicBezTo>
                    <a:pt x="36" y="143"/>
                    <a:pt x="27" y="133"/>
                    <a:pt x="31" y="119"/>
                  </a:cubicBezTo>
                  <a:cubicBezTo>
                    <a:pt x="32" y="113"/>
                    <a:pt x="48" y="90"/>
                    <a:pt x="41" y="84"/>
                  </a:cubicBezTo>
                  <a:cubicBezTo>
                    <a:pt x="33" y="76"/>
                    <a:pt x="22" y="111"/>
                    <a:pt x="20" y="115"/>
                  </a:cubicBezTo>
                  <a:cubicBezTo>
                    <a:pt x="17" y="113"/>
                    <a:pt x="15" y="104"/>
                    <a:pt x="14" y="101"/>
                  </a:cubicBezTo>
                  <a:cubicBezTo>
                    <a:pt x="13" y="95"/>
                    <a:pt x="14" y="92"/>
                    <a:pt x="16" y="86"/>
                  </a:cubicBezTo>
                  <a:cubicBezTo>
                    <a:pt x="20" y="76"/>
                    <a:pt x="25" y="66"/>
                    <a:pt x="31" y="57"/>
                  </a:cubicBezTo>
                  <a:cubicBezTo>
                    <a:pt x="36" y="48"/>
                    <a:pt x="39" y="38"/>
                    <a:pt x="45" y="29"/>
                  </a:cubicBezTo>
                  <a:cubicBezTo>
                    <a:pt x="50" y="23"/>
                    <a:pt x="69" y="9"/>
                    <a:pt x="63" y="0"/>
                  </a:cubicBezTo>
                  <a:cubicBezTo>
                    <a:pt x="55" y="9"/>
                    <a:pt x="46" y="17"/>
                    <a:pt x="39" y="27"/>
                  </a:cubicBezTo>
                  <a:close/>
                  <a:moveTo>
                    <a:pt x="335" y="677"/>
                  </a:moveTo>
                  <a:cubicBezTo>
                    <a:pt x="336" y="677"/>
                    <a:pt x="336" y="678"/>
                    <a:pt x="337" y="679"/>
                  </a:cubicBezTo>
                  <a:cubicBezTo>
                    <a:pt x="335" y="677"/>
                    <a:pt x="334" y="676"/>
                    <a:pt x="333" y="674"/>
                  </a:cubicBezTo>
                  <a:cubicBezTo>
                    <a:pt x="334" y="675"/>
                    <a:pt x="334" y="676"/>
                    <a:pt x="335" y="677"/>
                  </a:cubicBezTo>
                  <a:close/>
                </a:path>
              </a:pathLst>
            </a:custGeom>
            <a:solidFill>
              <a:srgbClr val="BA7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58"/>
            <p:cNvSpPr>
              <a:spLocks/>
            </p:cNvSpPr>
            <p:nvPr/>
          </p:nvSpPr>
          <p:spPr bwMode="auto">
            <a:xfrm>
              <a:off x="5307012" y="4319588"/>
              <a:ext cx="138112" cy="101600"/>
            </a:xfrm>
            <a:custGeom>
              <a:avLst/>
              <a:gdLst>
                <a:gd name="T0" fmla="*/ 1 w 131"/>
                <a:gd name="T1" fmla="*/ 41 h 96"/>
                <a:gd name="T2" fmla="*/ 63 w 131"/>
                <a:gd name="T3" fmla="*/ 48 h 96"/>
                <a:gd name="T4" fmla="*/ 113 w 131"/>
                <a:gd name="T5" fmla="*/ 0 h 96"/>
                <a:gd name="T6" fmla="*/ 124 w 131"/>
                <a:gd name="T7" fmla="*/ 35 h 96"/>
                <a:gd name="T8" fmla="*/ 131 w 131"/>
                <a:gd name="T9" fmla="*/ 57 h 96"/>
                <a:gd name="T10" fmla="*/ 76 w 131"/>
                <a:gd name="T11" fmla="*/ 57 h 96"/>
                <a:gd name="T12" fmla="*/ 24 w 131"/>
                <a:gd name="T13" fmla="*/ 96 h 96"/>
                <a:gd name="T14" fmla="*/ 8 w 131"/>
                <a:gd name="T15" fmla="*/ 74 h 96"/>
                <a:gd name="T16" fmla="*/ 1 w 131"/>
                <a:gd name="T17" fmla="*/ 4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96">
                  <a:moveTo>
                    <a:pt x="1" y="41"/>
                  </a:moveTo>
                  <a:cubicBezTo>
                    <a:pt x="5" y="47"/>
                    <a:pt x="43" y="57"/>
                    <a:pt x="63" y="48"/>
                  </a:cubicBezTo>
                  <a:cubicBezTo>
                    <a:pt x="74" y="43"/>
                    <a:pt x="119" y="29"/>
                    <a:pt x="113" y="0"/>
                  </a:cubicBezTo>
                  <a:cubicBezTo>
                    <a:pt x="112" y="5"/>
                    <a:pt x="121" y="25"/>
                    <a:pt x="124" y="35"/>
                  </a:cubicBezTo>
                  <a:cubicBezTo>
                    <a:pt x="126" y="43"/>
                    <a:pt x="128" y="50"/>
                    <a:pt x="131" y="57"/>
                  </a:cubicBezTo>
                  <a:cubicBezTo>
                    <a:pt x="124" y="47"/>
                    <a:pt x="85" y="53"/>
                    <a:pt x="76" y="57"/>
                  </a:cubicBezTo>
                  <a:cubicBezTo>
                    <a:pt x="62" y="62"/>
                    <a:pt x="23" y="86"/>
                    <a:pt x="24" y="96"/>
                  </a:cubicBezTo>
                  <a:cubicBezTo>
                    <a:pt x="25" y="87"/>
                    <a:pt x="12" y="81"/>
                    <a:pt x="8" y="74"/>
                  </a:cubicBezTo>
                  <a:cubicBezTo>
                    <a:pt x="3" y="66"/>
                    <a:pt x="0" y="54"/>
                    <a:pt x="1" y="41"/>
                  </a:cubicBez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59"/>
            <p:cNvSpPr>
              <a:spLocks/>
            </p:cNvSpPr>
            <p:nvPr/>
          </p:nvSpPr>
          <p:spPr bwMode="auto">
            <a:xfrm>
              <a:off x="5322887" y="4438650"/>
              <a:ext cx="127000" cy="50800"/>
            </a:xfrm>
            <a:custGeom>
              <a:avLst/>
              <a:gdLst>
                <a:gd name="T0" fmla="*/ 122 w 122"/>
                <a:gd name="T1" fmla="*/ 1 h 49"/>
                <a:gd name="T2" fmla="*/ 32 w 122"/>
                <a:gd name="T3" fmla="*/ 20 h 49"/>
                <a:gd name="T4" fmla="*/ 28 w 122"/>
                <a:gd name="T5" fmla="*/ 49 h 49"/>
                <a:gd name="T6" fmla="*/ 84 w 122"/>
                <a:gd name="T7" fmla="*/ 38 h 49"/>
                <a:gd name="T8" fmla="*/ 120 w 122"/>
                <a:gd name="T9" fmla="*/ 0 h 49"/>
                <a:gd name="T10" fmla="*/ 122 w 122"/>
                <a:gd name="T11" fmla="*/ 1 h 49"/>
              </a:gdLst>
              <a:ahLst/>
              <a:cxnLst>
                <a:cxn ang="0">
                  <a:pos x="T0" y="T1"/>
                </a:cxn>
                <a:cxn ang="0">
                  <a:pos x="T2" y="T3"/>
                </a:cxn>
                <a:cxn ang="0">
                  <a:pos x="T4" y="T5"/>
                </a:cxn>
                <a:cxn ang="0">
                  <a:pos x="T6" y="T7"/>
                </a:cxn>
                <a:cxn ang="0">
                  <a:pos x="T8" y="T9"/>
                </a:cxn>
                <a:cxn ang="0">
                  <a:pos x="T10" y="T11"/>
                </a:cxn>
              </a:cxnLst>
              <a:rect l="0" t="0" r="r" b="b"/>
              <a:pathLst>
                <a:path w="122" h="49">
                  <a:moveTo>
                    <a:pt x="122" y="1"/>
                  </a:moveTo>
                  <a:cubicBezTo>
                    <a:pt x="91" y="9"/>
                    <a:pt x="60" y="5"/>
                    <a:pt x="32" y="20"/>
                  </a:cubicBezTo>
                  <a:cubicBezTo>
                    <a:pt x="16" y="28"/>
                    <a:pt x="0" y="48"/>
                    <a:pt x="28" y="49"/>
                  </a:cubicBezTo>
                  <a:cubicBezTo>
                    <a:pt x="46" y="49"/>
                    <a:pt x="67" y="44"/>
                    <a:pt x="84" y="38"/>
                  </a:cubicBezTo>
                  <a:cubicBezTo>
                    <a:pt x="103" y="31"/>
                    <a:pt x="121" y="22"/>
                    <a:pt x="120" y="0"/>
                  </a:cubicBezTo>
                  <a:lnTo>
                    <a:pt x="122" y="1"/>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60"/>
            <p:cNvSpPr>
              <a:spLocks/>
            </p:cNvSpPr>
            <p:nvPr/>
          </p:nvSpPr>
          <p:spPr bwMode="auto">
            <a:xfrm>
              <a:off x="5370512" y="4565650"/>
              <a:ext cx="174625" cy="58738"/>
            </a:xfrm>
            <a:custGeom>
              <a:avLst/>
              <a:gdLst>
                <a:gd name="T0" fmla="*/ 160 w 166"/>
                <a:gd name="T1" fmla="*/ 50 h 56"/>
                <a:gd name="T2" fmla="*/ 83 w 166"/>
                <a:gd name="T3" fmla="*/ 17 h 56"/>
                <a:gd name="T4" fmla="*/ 52 w 166"/>
                <a:gd name="T5" fmla="*/ 27 h 56"/>
                <a:gd name="T6" fmla="*/ 17 w 166"/>
                <a:gd name="T7" fmla="*/ 46 h 56"/>
                <a:gd name="T8" fmla="*/ 1 w 166"/>
                <a:gd name="T9" fmla="*/ 44 h 56"/>
                <a:gd name="T10" fmla="*/ 30 w 166"/>
                <a:gd name="T11" fmla="*/ 14 h 56"/>
                <a:gd name="T12" fmla="*/ 70 w 166"/>
                <a:gd name="T13" fmla="*/ 6 h 56"/>
                <a:gd name="T14" fmla="*/ 104 w 166"/>
                <a:gd name="T15" fmla="*/ 1 h 56"/>
                <a:gd name="T16" fmla="*/ 166 w 166"/>
                <a:gd name="T17" fmla="*/ 53 h 56"/>
                <a:gd name="T18" fmla="*/ 160 w 166"/>
                <a:gd name="T19" fmla="*/ 5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56">
                  <a:moveTo>
                    <a:pt x="160" y="50"/>
                  </a:moveTo>
                  <a:cubicBezTo>
                    <a:pt x="132" y="22"/>
                    <a:pt x="112" y="13"/>
                    <a:pt x="83" y="17"/>
                  </a:cubicBezTo>
                  <a:cubicBezTo>
                    <a:pt x="73" y="18"/>
                    <a:pt x="62" y="24"/>
                    <a:pt x="52" y="27"/>
                  </a:cubicBezTo>
                  <a:cubicBezTo>
                    <a:pt x="39" y="31"/>
                    <a:pt x="29" y="40"/>
                    <a:pt x="17" y="46"/>
                  </a:cubicBezTo>
                  <a:cubicBezTo>
                    <a:pt x="10" y="51"/>
                    <a:pt x="0" y="56"/>
                    <a:pt x="1" y="44"/>
                  </a:cubicBezTo>
                  <a:cubicBezTo>
                    <a:pt x="3" y="31"/>
                    <a:pt x="20" y="18"/>
                    <a:pt x="30" y="14"/>
                  </a:cubicBezTo>
                  <a:cubicBezTo>
                    <a:pt x="43" y="8"/>
                    <a:pt x="56" y="8"/>
                    <a:pt x="70" y="6"/>
                  </a:cubicBezTo>
                  <a:cubicBezTo>
                    <a:pt x="81" y="4"/>
                    <a:pt x="92" y="0"/>
                    <a:pt x="104" y="1"/>
                  </a:cubicBezTo>
                  <a:cubicBezTo>
                    <a:pt x="130" y="3"/>
                    <a:pt x="154" y="31"/>
                    <a:pt x="166" y="53"/>
                  </a:cubicBezTo>
                  <a:lnTo>
                    <a:pt x="160" y="50"/>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1"/>
            <p:cNvSpPr>
              <a:spLocks/>
            </p:cNvSpPr>
            <p:nvPr/>
          </p:nvSpPr>
          <p:spPr bwMode="auto">
            <a:xfrm>
              <a:off x="5461000" y="4670425"/>
              <a:ext cx="93662" cy="36513"/>
            </a:xfrm>
            <a:custGeom>
              <a:avLst/>
              <a:gdLst>
                <a:gd name="T0" fmla="*/ 51 w 89"/>
                <a:gd name="T1" fmla="*/ 3 h 36"/>
                <a:gd name="T2" fmla="*/ 0 w 89"/>
                <a:gd name="T3" fmla="*/ 18 h 36"/>
                <a:gd name="T4" fmla="*/ 56 w 89"/>
                <a:gd name="T5" fmla="*/ 9 h 36"/>
                <a:gd name="T6" fmla="*/ 81 w 89"/>
                <a:gd name="T7" fmla="*/ 3 h 36"/>
                <a:gd name="T8" fmla="*/ 51 w 89"/>
                <a:gd name="T9" fmla="*/ 3 h 36"/>
              </a:gdLst>
              <a:ahLst/>
              <a:cxnLst>
                <a:cxn ang="0">
                  <a:pos x="T0" y="T1"/>
                </a:cxn>
                <a:cxn ang="0">
                  <a:pos x="T2" y="T3"/>
                </a:cxn>
                <a:cxn ang="0">
                  <a:pos x="T4" y="T5"/>
                </a:cxn>
                <a:cxn ang="0">
                  <a:pos x="T6" y="T7"/>
                </a:cxn>
                <a:cxn ang="0">
                  <a:pos x="T8" y="T9"/>
                </a:cxn>
              </a:cxnLst>
              <a:rect l="0" t="0" r="r" b="b"/>
              <a:pathLst>
                <a:path w="89" h="36">
                  <a:moveTo>
                    <a:pt x="51" y="3"/>
                  </a:moveTo>
                  <a:cubicBezTo>
                    <a:pt x="36" y="6"/>
                    <a:pt x="8" y="4"/>
                    <a:pt x="0" y="18"/>
                  </a:cubicBezTo>
                  <a:cubicBezTo>
                    <a:pt x="8" y="36"/>
                    <a:pt x="45" y="11"/>
                    <a:pt x="56" y="9"/>
                  </a:cubicBezTo>
                  <a:cubicBezTo>
                    <a:pt x="64" y="7"/>
                    <a:pt x="72" y="4"/>
                    <a:pt x="81" y="3"/>
                  </a:cubicBezTo>
                  <a:cubicBezTo>
                    <a:pt x="89" y="3"/>
                    <a:pt x="66" y="0"/>
                    <a:pt x="51" y="3"/>
                  </a:cubicBez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62"/>
            <p:cNvSpPr>
              <a:spLocks/>
            </p:cNvSpPr>
            <p:nvPr/>
          </p:nvSpPr>
          <p:spPr bwMode="auto">
            <a:xfrm>
              <a:off x="5421312" y="4635500"/>
              <a:ext cx="92075" cy="36513"/>
            </a:xfrm>
            <a:custGeom>
              <a:avLst/>
              <a:gdLst>
                <a:gd name="T0" fmla="*/ 86 w 87"/>
                <a:gd name="T1" fmla="*/ 0 h 35"/>
                <a:gd name="T2" fmla="*/ 40 w 87"/>
                <a:gd name="T3" fmla="*/ 14 h 35"/>
                <a:gd name="T4" fmla="*/ 0 w 87"/>
                <a:gd name="T5" fmla="*/ 22 h 35"/>
                <a:gd name="T6" fmla="*/ 45 w 87"/>
                <a:gd name="T7" fmla="*/ 8 h 35"/>
                <a:gd name="T8" fmla="*/ 87 w 87"/>
                <a:gd name="T9" fmla="*/ 2 h 35"/>
                <a:gd name="T10" fmla="*/ 86 w 87"/>
                <a:gd name="T11" fmla="*/ 0 h 35"/>
              </a:gdLst>
              <a:ahLst/>
              <a:cxnLst>
                <a:cxn ang="0">
                  <a:pos x="T0" y="T1"/>
                </a:cxn>
                <a:cxn ang="0">
                  <a:pos x="T2" y="T3"/>
                </a:cxn>
                <a:cxn ang="0">
                  <a:pos x="T4" y="T5"/>
                </a:cxn>
                <a:cxn ang="0">
                  <a:pos x="T6" y="T7"/>
                </a:cxn>
                <a:cxn ang="0">
                  <a:pos x="T8" y="T9"/>
                </a:cxn>
                <a:cxn ang="0">
                  <a:pos x="T10" y="T11"/>
                </a:cxn>
              </a:cxnLst>
              <a:rect l="0" t="0" r="r" b="b"/>
              <a:pathLst>
                <a:path w="87" h="35">
                  <a:moveTo>
                    <a:pt x="86" y="0"/>
                  </a:moveTo>
                  <a:cubicBezTo>
                    <a:pt x="70" y="5"/>
                    <a:pt x="56" y="9"/>
                    <a:pt x="40" y="14"/>
                  </a:cubicBezTo>
                  <a:cubicBezTo>
                    <a:pt x="32" y="16"/>
                    <a:pt x="6" y="35"/>
                    <a:pt x="0" y="22"/>
                  </a:cubicBezTo>
                  <a:cubicBezTo>
                    <a:pt x="7" y="10"/>
                    <a:pt x="32" y="10"/>
                    <a:pt x="45" y="8"/>
                  </a:cubicBezTo>
                  <a:cubicBezTo>
                    <a:pt x="59" y="6"/>
                    <a:pt x="74" y="3"/>
                    <a:pt x="87" y="2"/>
                  </a:cubicBezTo>
                  <a:lnTo>
                    <a:pt x="86" y="0"/>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63"/>
            <p:cNvSpPr>
              <a:spLocks/>
            </p:cNvSpPr>
            <p:nvPr/>
          </p:nvSpPr>
          <p:spPr bwMode="auto">
            <a:xfrm>
              <a:off x="5429250" y="4605338"/>
              <a:ext cx="63500" cy="28575"/>
            </a:xfrm>
            <a:custGeom>
              <a:avLst/>
              <a:gdLst>
                <a:gd name="T0" fmla="*/ 60 w 61"/>
                <a:gd name="T1" fmla="*/ 20 h 27"/>
                <a:gd name="T2" fmla="*/ 22 w 61"/>
                <a:gd name="T3" fmla="*/ 21 h 27"/>
                <a:gd name="T4" fmla="*/ 0 w 61"/>
                <a:gd name="T5" fmla="*/ 21 h 27"/>
                <a:gd name="T6" fmla="*/ 61 w 61"/>
                <a:gd name="T7" fmla="*/ 21 h 27"/>
                <a:gd name="T8" fmla="*/ 60 w 61"/>
                <a:gd name="T9" fmla="*/ 20 h 27"/>
              </a:gdLst>
              <a:ahLst/>
              <a:cxnLst>
                <a:cxn ang="0">
                  <a:pos x="T0" y="T1"/>
                </a:cxn>
                <a:cxn ang="0">
                  <a:pos x="T2" y="T3"/>
                </a:cxn>
                <a:cxn ang="0">
                  <a:pos x="T4" y="T5"/>
                </a:cxn>
                <a:cxn ang="0">
                  <a:pos x="T6" y="T7"/>
                </a:cxn>
                <a:cxn ang="0">
                  <a:pos x="T8" y="T9"/>
                </a:cxn>
              </a:cxnLst>
              <a:rect l="0" t="0" r="r" b="b"/>
              <a:pathLst>
                <a:path w="61" h="27">
                  <a:moveTo>
                    <a:pt x="60" y="20"/>
                  </a:moveTo>
                  <a:cubicBezTo>
                    <a:pt x="53" y="26"/>
                    <a:pt x="31" y="20"/>
                    <a:pt x="22" y="21"/>
                  </a:cubicBezTo>
                  <a:cubicBezTo>
                    <a:pt x="16" y="22"/>
                    <a:pt x="5" y="27"/>
                    <a:pt x="0" y="21"/>
                  </a:cubicBezTo>
                  <a:cubicBezTo>
                    <a:pt x="14" y="0"/>
                    <a:pt x="44" y="16"/>
                    <a:pt x="61" y="21"/>
                  </a:cubicBezTo>
                  <a:lnTo>
                    <a:pt x="60" y="20"/>
                  </a:lnTo>
                  <a:close/>
                </a:path>
              </a:pathLst>
            </a:custGeom>
            <a:solidFill>
              <a:srgbClr val="FBCB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64"/>
            <p:cNvSpPr>
              <a:spLocks/>
            </p:cNvSpPr>
            <p:nvPr/>
          </p:nvSpPr>
          <p:spPr bwMode="auto">
            <a:xfrm>
              <a:off x="5270500" y="4160838"/>
              <a:ext cx="153987" cy="212725"/>
            </a:xfrm>
            <a:custGeom>
              <a:avLst/>
              <a:gdLst>
                <a:gd name="T0" fmla="*/ 132 w 147"/>
                <a:gd name="T1" fmla="*/ 109 h 204"/>
                <a:gd name="T2" fmla="*/ 126 w 147"/>
                <a:gd name="T3" fmla="*/ 179 h 204"/>
                <a:gd name="T4" fmla="*/ 36 w 147"/>
                <a:gd name="T5" fmla="*/ 182 h 204"/>
                <a:gd name="T6" fmla="*/ 2 w 147"/>
                <a:gd name="T7" fmla="*/ 73 h 204"/>
                <a:gd name="T8" fmla="*/ 56 w 147"/>
                <a:gd name="T9" fmla="*/ 7 h 204"/>
                <a:gd name="T10" fmla="*/ 132 w 147"/>
                <a:gd name="T11" fmla="*/ 109 h 204"/>
              </a:gdLst>
              <a:ahLst/>
              <a:cxnLst>
                <a:cxn ang="0">
                  <a:pos x="T0" y="T1"/>
                </a:cxn>
                <a:cxn ang="0">
                  <a:pos x="T2" y="T3"/>
                </a:cxn>
                <a:cxn ang="0">
                  <a:pos x="T4" y="T5"/>
                </a:cxn>
                <a:cxn ang="0">
                  <a:pos x="T6" y="T7"/>
                </a:cxn>
                <a:cxn ang="0">
                  <a:pos x="T8" y="T9"/>
                </a:cxn>
                <a:cxn ang="0">
                  <a:pos x="T10" y="T11"/>
                </a:cxn>
              </a:cxnLst>
              <a:rect l="0" t="0" r="r" b="b"/>
              <a:pathLst>
                <a:path w="147" h="204">
                  <a:moveTo>
                    <a:pt x="132" y="109"/>
                  </a:moveTo>
                  <a:cubicBezTo>
                    <a:pt x="139" y="135"/>
                    <a:pt x="147" y="162"/>
                    <a:pt x="126" y="179"/>
                  </a:cubicBezTo>
                  <a:cubicBezTo>
                    <a:pt x="105" y="196"/>
                    <a:pt x="57" y="204"/>
                    <a:pt x="36" y="182"/>
                  </a:cubicBezTo>
                  <a:cubicBezTo>
                    <a:pt x="18" y="163"/>
                    <a:pt x="4" y="102"/>
                    <a:pt x="2" y="73"/>
                  </a:cubicBezTo>
                  <a:cubicBezTo>
                    <a:pt x="0" y="42"/>
                    <a:pt x="17" y="12"/>
                    <a:pt x="56" y="7"/>
                  </a:cubicBezTo>
                  <a:cubicBezTo>
                    <a:pt x="107" y="0"/>
                    <a:pt x="125" y="84"/>
                    <a:pt x="132" y="109"/>
                  </a:cubicBezTo>
                  <a:close/>
                </a:path>
              </a:pathLst>
            </a:custGeom>
            <a:solidFill>
              <a:srgbClr val="FFDC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65"/>
            <p:cNvSpPr>
              <a:spLocks/>
            </p:cNvSpPr>
            <p:nvPr/>
          </p:nvSpPr>
          <p:spPr bwMode="auto">
            <a:xfrm>
              <a:off x="5280025" y="4232275"/>
              <a:ext cx="141287" cy="141288"/>
            </a:xfrm>
            <a:custGeom>
              <a:avLst/>
              <a:gdLst>
                <a:gd name="T0" fmla="*/ 124 w 135"/>
                <a:gd name="T1" fmla="*/ 82 h 136"/>
                <a:gd name="T2" fmla="*/ 81 w 135"/>
                <a:gd name="T3" fmla="*/ 116 h 136"/>
                <a:gd name="T4" fmla="*/ 29 w 135"/>
                <a:gd name="T5" fmla="*/ 102 h 136"/>
                <a:gd name="T6" fmla="*/ 2 w 135"/>
                <a:gd name="T7" fmla="*/ 0 h 136"/>
                <a:gd name="T8" fmla="*/ 2 w 135"/>
                <a:gd name="T9" fmla="*/ 24 h 136"/>
                <a:gd name="T10" fmla="*/ 31 w 135"/>
                <a:gd name="T11" fmla="*/ 114 h 136"/>
                <a:gd name="T12" fmla="*/ 117 w 135"/>
                <a:gd name="T13" fmla="*/ 111 h 136"/>
                <a:gd name="T14" fmla="*/ 125 w 135"/>
                <a:gd name="T15" fmla="*/ 58 h 136"/>
                <a:gd name="T16" fmla="*/ 124 w 135"/>
                <a:gd name="T17" fmla="*/ 8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136">
                  <a:moveTo>
                    <a:pt x="124" y="82"/>
                  </a:moveTo>
                  <a:cubicBezTo>
                    <a:pt x="120" y="105"/>
                    <a:pt x="102" y="114"/>
                    <a:pt x="81" y="116"/>
                  </a:cubicBezTo>
                  <a:cubicBezTo>
                    <a:pt x="62" y="118"/>
                    <a:pt x="38" y="122"/>
                    <a:pt x="29" y="102"/>
                  </a:cubicBezTo>
                  <a:cubicBezTo>
                    <a:pt x="19" y="78"/>
                    <a:pt x="0" y="24"/>
                    <a:pt x="2" y="0"/>
                  </a:cubicBezTo>
                  <a:cubicBezTo>
                    <a:pt x="1" y="3"/>
                    <a:pt x="2" y="21"/>
                    <a:pt x="2" y="24"/>
                  </a:cubicBezTo>
                  <a:cubicBezTo>
                    <a:pt x="7" y="46"/>
                    <a:pt x="13" y="95"/>
                    <a:pt x="31" y="114"/>
                  </a:cubicBezTo>
                  <a:cubicBezTo>
                    <a:pt x="52" y="136"/>
                    <a:pt x="96" y="128"/>
                    <a:pt x="117" y="111"/>
                  </a:cubicBezTo>
                  <a:cubicBezTo>
                    <a:pt x="135" y="97"/>
                    <a:pt x="131" y="79"/>
                    <a:pt x="125" y="58"/>
                  </a:cubicBezTo>
                  <a:cubicBezTo>
                    <a:pt x="126" y="66"/>
                    <a:pt x="126" y="74"/>
                    <a:pt x="124" y="82"/>
                  </a:cubicBezTo>
                  <a:close/>
                </a:path>
              </a:pathLst>
            </a:custGeom>
            <a:solidFill>
              <a:srgbClr val="FDD4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66"/>
            <p:cNvSpPr>
              <a:spLocks/>
            </p:cNvSpPr>
            <p:nvPr/>
          </p:nvSpPr>
          <p:spPr bwMode="auto">
            <a:xfrm>
              <a:off x="5294312" y="4240213"/>
              <a:ext cx="0" cy="1588"/>
            </a:xfrm>
            <a:custGeom>
              <a:avLst/>
              <a:gdLst>
                <a:gd name="T0" fmla="*/ 2 h 2"/>
                <a:gd name="T1" fmla="*/ 0 h 2"/>
                <a:gd name="T2" fmla="*/ 2 h 2"/>
              </a:gdLst>
              <a:ahLst/>
              <a:cxnLst>
                <a:cxn ang="0">
                  <a:pos x="0" y="T0"/>
                </a:cxn>
                <a:cxn ang="0">
                  <a:pos x="0" y="T1"/>
                </a:cxn>
                <a:cxn ang="0">
                  <a:pos x="0" y="T2"/>
                </a:cxn>
              </a:cxnLst>
              <a:rect l="0" t="0" r="r" b="b"/>
              <a:pathLst>
                <a:path h="2">
                  <a:moveTo>
                    <a:pt x="0" y="2"/>
                  </a:moveTo>
                  <a:cubicBezTo>
                    <a:pt x="0" y="1"/>
                    <a:pt x="0" y="0"/>
                    <a:pt x="0" y="0"/>
                  </a:cubicBezTo>
                  <a:cubicBezTo>
                    <a:pt x="0" y="0"/>
                    <a:pt x="0" y="1"/>
                    <a:pt x="0" y="2"/>
                  </a:cubicBezTo>
                  <a:close/>
                </a:path>
              </a:pathLst>
            </a:custGeom>
            <a:solidFill>
              <a:srgbClr val="FDD4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67"/>
            <p:cNvSpPr>
              <a:spLocks/>
            </p:cNvSpPr>
            <p:nvPr/>
          </p:nvSpPr>
          <p:spPr bwMode="auto">
            <a:xfrm>
              <a:off x="5270500" y="4162425"/>
              <a:ext cx="115887" cy="185738"/>
            </a:xfrm>
            <a:custGeom>
              <a:avLst/>
              <a:gdLst>
                <a:gd name="T0" fmla="*/ 55 w 110"/>
                <a:gd name="T1" fmla="*/ 27 h 178"/>
                <a:gd name="T2" fmla="*/ 8 w 110"/>
                <a:gd name="T3" fmla="*/ 75 h 178"/>
                <a:gd name="T4" fmla="*/ 32 w 110"/>
                <a:gd name="T5" fmla="*/ 178 h 178"/>
                <a:gd name="T6" fmla="*/ 3 w 110"/>
                <a:gd name="T7" fmla="*/ 74 h 178"/>
                <a:gd name="T8" fmla="*/ 50 w 110"/>
                <a:gd name="T9" fmla="*/ 8 h 178"/>
                <a:gd name="T10" fmla="*/ 110 w 110"/>
                <a:gd name="T11" fmla="*/ 50 h 178"/>
                <a:gd name="T12" fmla="*/ 55 w 110"/>
                <a:gd name="T13" fmla="*/ 27 h 178"/>
              </a:gdLst>
              <a:ahLst/>
              <a:cxnLst>
                <a:cxn ang="0">
                  <a:pos x="T0" y="T1"/>
                </a:cxn>
                <a:cxn ang="0">
                  <a:pos x="T2" y="T3"/>
                </a:cxn>
                <a:cxn ang="0">
                  <a:pos x="T4" y="T5"/>
                </a:cxn>
                <a:cxn ang="0">
                  <a:pos x="T6" y="T7"/>
                </a:cxn>
                <a:cxn ang="0">
                  <a:pos x="T8" y="T9"/>
                </a:cxn>
                <a:cxn ang="0">
                  <a:pos x="T10" y="T11"/>
                </a:cxn>
                <a:cxn ang="0">
                  <a:pos x="T12" y="T13"/>
                </a:cxn>
              </a:cxnLst>
              <a:rect l="0" t="0" r="r" b="b"/>
              <a:pathLst>
                <a:path w="110" h="178">
                  <a:moveTo>
                    <a:pt x="55" y="27"/>
                  </a:moveTo>
                  <a:cubicBezTo>
                    <a:pt x="29" y="34"/>
                    <a:pt x="7" y="44"/>
                    <a:pt x="8" y="75"/>
                  </a:cubicBezTo>
                  <a:cubicBezTo>
                    <a:pt x="8" y="98"/>
                    <a:pt x="20" y="156"/>
                    <a:pt x="32" y="178"/>
                  </a:cubicBezTo>
                  <a:cubicBezTo>
                    <a:pt x="17" y="157"/>
                    <a:pt x="7" y="105"/>
                    <a:pt x="3" y="74"/>
                  </a:cubicBezTo>
                  <a:cubicBezTo>
                    <a:pt x="0" y="48"/>
                    <a:pt x="7" y="18"/>
                    <a:pt x="50" y="8"/>
                  </a:cubicBezTo>
                  <a:cubicBezTo>
                    <a:pt x="83" y="0"/>
                    <a:pt x="104" y="36"/>
                    <a:pt x="110" y="50"/>
                  </a:cubicBezTo>
                  <a:cubicBezTo>
                    <a:pt x="102" y="39"/>
                    <a:pt x="81" y="19"/>
                    <a:pt x="55" y="27"/>
                  </a:cubicBezTo>
                  <a:close/>
                </a:path>
              </a:pathLst>
            </a:custGeom>
            <a:solidFill>
              <a:srgbClr val="FFF3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68"/>
            <p:cNvSpPr>
              <a:spLocks/>
            </p:cNvSpPr>
            <p:nvPr/>
          </p:nvSpPr>
          <p:spPr bwMode="auto">
            <a:xfrm>
              <a:off x="5270500" y="4162425"/>
              <a:ext cx="115887" cy="109538"/>
            </a:xfrm>
            <a:custGeom>
              <a:avLst/>
              <a:gdLst>
                <a:gd name="T0" fmla="*/ 50 w 110"/>
                <a:gd name="T1" fmla="*/ 17 h 105"/>
                <a:gd name="T2" fmla="*/ 5 w 110"/>
                <a:gd name="T3" fmla="*/ 72 h 105"/>
                <a:gd name="T4" fmla="*/ 3 w 110"/>
                <a:gd name="T5" fmla="*/ 74 h 105"/>
                <a:gd name="T6" fmla="*/ 50 w 110"/>
                <a:gd name="T7" fmla="*/ 8 h 105"/>
                <a:gd name="T8" fmla="*/ 110 w 110"/>
                <a:gd name="T9" fmla="*/ 50 h 105"/>
                <a:gd name="T10" fmla="*/ 50 w 110"/>
                <a:gd name="T11" fmla="*/ 17 h 105"/>
              </a:gdLst>
              <a:ahLst/>
              <a:cxnLst>
                <a:cxn ang="0">
                  <a:pos x="T0" y="T1"/>
                </a:cxn>
                <a:cxn ang="0">
                  <a:pos x="T2" y="T3"/>
                </a:cxn>
                <a:cxn ang="0">
                  <a:pos x="T4" y="T5"/>
                </a:cxn>
                <a:cxn ang="0">
                  <a:pos x="T6" y="T7"/>
                </a:cxn>
                <a:cxn ang="0">
                  <a:pos x="T8" y="T9"/>
                </a:cxn>
                <a:cxn ang="0">
                  <a:pos x="T10" y="T11"/>
                </a:cxn>
              </a:cxnLst>
              <a:rect l="0" t="0" r="r" b="b"/>
              <a:pathLst>
                <a:path w="110" h="105">
                  <a:moveTo>
                    <a:pt x="50" y="17"/>
                  </a:moveTo>
                  <a:cubicBezTo>
                    <a:pt x="24" y="25"/>
                    <a:pt x="4" y="40"/>
                    <a:pt x="5" y="72"/>
                  </a:cubicBezTo>
                  <a:cubicBezTo>
                    <a:pt x="6" y="95"/>
                    <a:pt x="7" y="105"/>
                    <a:pt x="3" y="74"/>
                  </a:cubicBezTo>
                  <a:cubicBezTo>
                    <a:pt x="0" y="48"/>
                    <a:pt x="7" y="18"/>
                    <a:pt x="50" y="8"/>
                  </a:cubicBezTo>
                  <a:cubicBezTo>
                    <a:pt x="83" y="0"/>
                    <a:pt x="104" y="36"/>
                    <a:pt x="110" y="50"/>
                  </a:cubicBezTo>
                  <a:cubicBezTo>
                    <a:pt x="102" y="39"/>
                    <a:pt x="76" y="10"/>
                    <a:pt x="50" y="17"/>
                  </a:cubicBezTo>
                  <a:close/>
                </a:path>
              </a:pathLst>
            </a:custGeom>
            <a:solidFill>
              <a:srgbClr val="FF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69"/>
            <p:cNvSpPr>
              <a:spLocks/>
            </p:cNvSpPr>
            <p:nvPr/>
          </p:nvSpPr>
          <p:spPr bwMode="auto">
            <a:xfrm>
              <a:off x="5303837" y="4214813"/>
              <a:ext cx="123825" cy="163513"/>
            </a:xfrm>
            <a:custGeom>
              <a:avLst/>
              <a:gdLst>
                <a:gd name="T0" fmla="*/ 3 w 117"/>
                <a:gd name="T1" fmla="*/ 131 h 157"/>
                <a:gd name="T2" fmla="*/ 93 w 117"/>
                <a:gd name="T3" fmla="*/ 128 h 157"/>
                <a:gd name="T4" fmla="*/ 98 w 117"/>
                <a:gd name="T5" fmla="*/ 62 h 157"/>
                <a:gd name="T6" fmla="*/ 78 w 117"/>
                <a:gd name="T7" fmla="*/ 0 h 157"/>
                <a:gd name="T8" fmla="*/ 101 w 117"/>
                <a:gd name="T9" fmla="*/ 66 h 157"/>
                <a:gd name="T10" fmla="*/ 96 w 117"/>
                <a:gd name="T11" fmla="*/ 132 h 157"/>
                <a:gd name="T12" fmla="*/ 6 w 117"/>
                <a:gd name="T13" fmla="*/ 135 h 157"/>
                <a:gd name="T14" fmla="*/ 0 w 117"/>
                <a:gd name="T15" fmla="*/ 128 h 157"/>
                <a:gd name="T16" fmla="*/ 3 w 117"/>
                <a:gd name="T17" fmla="*/ 13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57">
                  <a:moveTo>
                    <a:pt x="3" y="131"/>
                  </a:moveTo>
                  <a:cubicBezTo>
                    <a:pt x="24" y="153"/>
                    <a:pt x="72" y="145"/>
                    <a:pt x="93" y="128"/>
                  </a:cubicBezTo>
                  <a:cubicBezTo>
                    <a:pt x="114" y="111"/>
                    <a:pt x="105" y="88"/>
                    <a:pt x="98" y="62"/>
                  </a:cubicBezTo>
                  <a:cubicBezTo>
                    <a:pt x="94" y="47"/>
                    <a:pt x="87" y="20"/>
                    <a:pt x="78" y="0"/>
                  </a:cubicBezTo>
                  <a:cubicBezTo>
                    <a:pt x="89" y="20"/>
                    <a:pt x="97" y="51"/>
                    <a:pt x="101" y="66"/>
                  </a:cubicBezTo>
                  <a:cubicBezTo>
                    <a:pt x="108" y="93"/>
                    <a:pt x="117" y="115"/>
                    <a:pt x="96" y="132"/>
                  </a:cubicBezTo>
                  <a:cubicBezTo>
                    <a:pt x="75" y="149"/>
                    <a:pt x="27" y="157"/>
                    <a:pt x="6" y="135"/>
                  </a:cubicBezTo>
                  <a:cubicBezTo>
                    <a:pt x="4" y="133"/>
                    <a:pt x="2" y="131"/>
                    <a:pt x="0" y="128"/>
                  </a:cubicBezTo>
                  <a:cubicBezTo>
                    <a:pt x="1" y="129"/>
                    <a:pt x="2" y="130"/>
                    <a:pt x="3" y="131"/>
                  </a:cubicBezTo>
                  <a:close/>
                </a:path>
              </a:pathLst>
            </a:custGeom>
            <a:solidFill>
              <a:srgbClr val="FFEB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70"/>
            <p:cNvSpPr>
              <a:spLocks/>
            </p:cNvSpPr>
            <p:nvPr/>
          </p:nvSpPr>
          <p:spPr bwMode="auto">
            <a:xfrm>
              <a:off x="5349875" y="4208463"/>
              <a:ext cx="60325" cy="128588"/>
            </a:xfrm>
            <a:custGeom>
              <a:avLst/>
              <a:gdLst>
                <a:gd name="T0" fmla="*/ 39 w 58"/>
                <a:gd name="T1" fmla="*/ 119 h 124"/>
                <a:gd name="T2" fmla="*/ 9 w 58"/>
                <a:gd name="T3" fmla="*/ 74 h 124"/>
                <a:gd name="T4" fmla="*/ 4 w 58"/>
                <a:gd name="T5" fmla="*/ 0 h 124"/>
                <a:gd name="T6" fmla="*/ 46 w 58"/>
                <a:gd name="T7" fmla="*/ 78 h 124"/>
                <a:gd name="T8" fmla="*/ 39 w 58"/>
                <a:gd name="T9" fmla="*/ 119 h 124"/>
              </a:gdLst>
              <a:ahLst/>
              <a:cxnLst>
                <a:cxn ang="0">
                  <a:pos x="T0" y="T1"/>
                </a:cxn>
                <a:cxn ang="0">
                  <a:pos x="T2" y="T3"/>
                </a:cxn>
                <a:cxn ang="0">
                  <a:pos x="T4" y="T5"/>
                </a:cxn>
                <a:cxn ang="0">
                  <a:pos x="T6" y="T7"/>
                </a:cxn>
                <a:cxn ang="0">
                  <a:pos x="T8" y="T9"/>
                </a:cxn>
              </a:cxnLst>
              <a:rect l="0" t="0" r="r" b="b"/>
              <a:pathLst>
                <a:path w="58" h="124">
                  <a:moveTo>
                    <a:pt x="39" y="119"/>
                  </a:moveTo>
                  <a:cubicBezTo>
                    <a:pt x="22" y="115"/>
                    <a:pt x="12" y="90"/>
                    <a:pt x="9" y="74"/>
                  </a:cubicBezTo>
                  <a:cubicBezTo>
                    <a:pt x="6" y="56"/>
                    <a:pt x="0" y="16"/>
                    <a:pt x="4" y="0"/>
                  </a:cubicBezTo>
                  <a:cubicBezTo>
                    <a:pt x="23" y="2"/>
                    <a:pt x="43" y="60"/>
                    <a:pt x="46" y="78"/>
                  </a:cubicBezTo>
                  <a:cubicBezTo>
                    <a:pt x="48" y="90"/>
                    <a:pt x="58" y="124"/>
                    <a:pt x="39" y="119"/>
                  </a:cubicBezTo>
                  <a:close/>
                </a:path>
              </a:pathLst>
            </a:custGeom>
            <a:solidFill>
              <a:srgbClr val="FFE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71"/>
            <p:cNvSpPr>
              <a:spLocks/>
            </p:cNvSpPr>
            <p:nvPr/>
          </p:nvSpPr>
          <p:spPr bwMode="auto">
            <a:xfrm>
              <a:off x="5353050" y="4208463"/>
              <a:ext cx="47625" cy="122238"/>
            </a:xfrm>
            <a:custGeom>
              <a:avLst/>
              <a:gdLst>
                <a:gd name="T0" fmla="*/ 31 w 44"/>
                <a:gd name="T1" fmla="*/ 98 h 117"/>
                <a:gd name="T2" fmla="*/ 0 w 44"/>
                <a:gd name="T3" fmla="*/ 0 h 117"/>
                <a:gd name="T4" fmla="*/ 42 w 44"/>
                <a:gd name="T5" fmla="*/ 78 h 117"/>
                <a:gd name="T6" fmla="*/ 31 w 44"/>
                <a:gd name="T7" fmla="*/ 98 h 117"/>
              </a:gdLst>
              <a:ahLst/>
              <a:cxnLst>
                <a:cxn ang="0">
                  <a:pos x="T0" y="T1"/>
                </a:cxn>
                <a:cxn ang="0">
                  <a:pos x="T2" y="T3"/>
                </a:cxn>
                <a:cxn ang="0">
                  <a:pos x="T4" y="T5"/>
                </a:cxn>
                <a:cxn ang="0">
                  <a:pos x="T6" y="T7"/>
                </a:cxn>
              </a:cxnLst>
              <a:rect l="0" t="0" r="r" b="b"/>
              <a:pathLst>
                <a:path w="44" h="117">
                  <a:moveTo>
                    <a:pt x="31" y="98"/>
                  </a:moveTo>
                  <a:cubicBezTo>
                    <a:pt x="20" y="70"/>
                    <a:pt x="20" y="25"/>
                    <a:pt x="0" y="0"/>
                  </a:cubicBezTo>
                  <a:cubicBezTo>
                    <a:pt x="19" y="2"/>
                    <a:pt x="39" y="60"/>
                    <a:pt x="42" y="78"/>
                  </a:cubicBezTo>
                  <a:cubicBezTo>
                    <a:pt x="44" y="90"/>
                    <a:pt x="39" y="117"/>
                    <a:pt x="31" y="98"/>
                  </a:cubicBezTo>
                  <a:close/>
                </a:path>
              </a:pathLst>
            </a:custGeom>
            <a:solidFill>
              <a:srgbClr val="FFEE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72"/>
            <p:cNvSpPr>
              <a:spLocks/>
            </p:cNvSpPr>
            <p:nvPr/>
          </p:nvSpPr>
          <p:spPr bwMode="auto">
            <a:xfrm>
              <a:off x="5297487" y="4854575"/>
              <a:ext cx="76200" cy="182563"/>
            </a:xfrm>
            <a:custGeom>
              <a:avLst/>
              <a:gdLst>
                <a:gd name="T0" fmla="*/ 70 w 72"/>
                <a:gd name="T1" fmla="*/ 102 h 175"/>
                <a:gd name="T2" fmla="*/ 23 w 72"/>
                <a:gd name="T3" fmla="*/ 175 h 175"/>
                <a:gd name="T4" fmla="*/ 4 w 72"/>
                <a:gd name="T5" fmla="*/ 83 h 175"/>
                <a:gd name="T6" fmla="*/ 24 w 72"/>
                <a:gd name="T7" fmla="*/ 15 h 175"/>
                <a:gd name="T8" fmla="*/ 62 w 72"/>
                <a:gd name="T9" fmla="*/ 8 h 175"/>
                <a:gd name="T10" fmla="*/ 70 w 72"/>
                <a:gd name="T11" fmla="*/ 102 h 175"/>
              </a:gdLst>
              <a:ahLst/>
              <a:cxnLst>
                <a:cxn ang="0">
                  <a:pos x="T0" y="T1"/>
                </a:cxn>
                <a:cxn ang="0">
                  <a:pos x="T2" y="T3"/>
                </a:cxn>
                <a:cxn ang="0">
                  <a:pos x="T4" y="T5"/>
                </a:cxn>
                <a:cxn ang="0">
                  <a:pos x="T6" y="T7"/>
                </a:cxn>
                <a:cxn ang="0">
                  <a:pos x="T8" y="T9"/>
                </a:cxn>
                <a:cxn ang="0">
                  <a:pos x="T10" y="T11"/>
                </a:cxn>
              </a:cxnLst>
              <a:rect l="0" t="0" r="r" b="b"/>
              <a:pathLst>
                <a:path w="72" h="175">
                  <a:moveTo>
                    <a:pt x="70" y="102"/>
                  </a:moveTo>
                  <a:cubicBezTo>
                    <a:pt x="67" y="128"/>
                    <a:pt x="25" y="151"/>
                    <a:pt x="23" y="175"/>
                  </a:cubicBezTo>
                  <a:cubicBezTo>
                    <a:pt x="17" y="164"/>
                    <a:pt x="7" y="99"/>
                    <a:pt x="4" y="83"/>
                  </a:cubicBezTo>
                  <a:cubicBezTo>
                    <a:pt x="0" y="57"/>
                    <a:pt x="6" y="28"/>
                    <a:pt x="24" y="15"/>
                  </a:cubicBezTo>
                  <a:cubicBezTo>
                    <a:pt x="30" y="11"/>
                    <a:pt x="52" y="0"/>
                    <a:pt x="62" y="8"/>
                  </a:cubicBezTo>
                  <a:cubicBezTo>
                    <a:pt x="69" y="14"/>
                    <a:pt x="72" y="83"/>
                    <a:pt x="70" y="102"/>
                  </a:cubicBezTo>
                  <a:close/>
                </a:path>
              </a:pathLst>
            </a:custGeom>
            <a:solidFill>
              <a:srgbClr val="FFDC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73"/>
            <p:cNvSpPr>
              <a:spLocks/>
            </p:cNvSpPr>
            <p:nvPr/>
          </p:nvSpPr>
          <p:spPr bwMode="auto">
            <a:xfrm>
              <a:off x="5300662" y="4859338"/>
              <a:ext cx="73025" cy="177800"/>
            </a:xfrm>
            <a:custGeom>
              <a:avLst/>
              <a:gdLst>
                <a:gd name="T0" fmla="*/ 50 w 70"/>
                <a:gd name="T1" fmla="*/ 0 h 170"/>
                <a:gd name="T2" fmla="*/ 22 w 70"/>
                <a:gd name="T3" fmla="*/ 10 h 170"/>
                <a:gd name="T4" fmla="*/ 6 w 70"/>
                <a:gd name="T5" fmla="*/ 32 h 170"/>
                <a:gd name="T6" fmla="*/ 6 w 70"/>
                <a:gd name="T7" fmla="*/ 32 h 170"/>
                <a:gd name="T8" fmla="*/ 2 w 70"/>
                <a:gd name="T9" fmla="*/ 49 h 170"/>
                <a:gd name="T10" fmla="*/ 2 w 70"/>
                <a:gd name="T11" fmla="*/ 78 h 170"/>
                <a:gd name="T12" fmla="*/ 21 w 70"/>
                <a:gd name="T13" fmla="*/ 170 h 170"/>
                <a:gd name="T14" fmla="*/ 27 w 70"/>
                <a:gd name="T15" fmla="*/ 155 h 170"/>
                <a:gd name="T16" fmla="*/ 6 w 70"/>
                <a:gd name="T17" fmla="*/ 75 h 170"/>
                <a:gd name="T18" fmla="*/ 5 w 70"/>
                <a:gd name="T19" fmla="*/ 48 h 170"/>
                <a:gd name="T20" fmla="*/ 13 w 70"/>
                <a:gd name="T21" fmla="*/ 26 h 170"/>
                <a:gd name="T22" fmla="*/ 36 w 70"/>
                <a:gd name="T23" fmla="*/ 10 h 170"/>
                <a:gd name="T24" fmla="*/ 53 w 70"/>
                <a:gd name="T25" fmla="*/ 29 h 170"/>
                <a:gd name="T26" fmla="*/ 58 w 70"/>
                <a:gd name="T27" fmla="*/ 46 h 170"/>
                <a:gd name="T28" fmla="*/ 60 w 70"/>
                <a:gd name="T29" fmla="*/ 68 h 170"/>
                <a:gd name="T30" fmla="*/ 56 w 70"/>
                <a:gd name="T31" fmla="*/ 85 h 170"/>
                <a:gd name="T32" fmla="*/ 44 w 70"/>
                <a:gd name="T33" fmla="*/ 98 h 170"/>
                <a:gd name="T34" fmla="*/ 42 w 70"/>
                <a:gd name="T35" fmla="*/ 113 h 170"/>
                <a:gd name="T36" fmla="*/ 48 w 70"/>
                <a:gd name="T37" fmla="*/ 129 h 170"/>
                <a:gd name="T38" fmla="*/ 48 w 70"/>
                <a:gd name="T39" fmla="*/ 130 h 170"/>
                <a:gd name="T40" fmla="*/ 68 w 70"/>
                <a:gd name="T41" fmla="*/ 97 h 170"/>
                <a:gd name="T42" fmla="*/ 63 w 70"/>
                <a:gd name="T43" fmla="*/ 12 h 170"/>
                <a:gd name="T44" fmla="*/ 50 w 70"/>
                <a:gd name="T45"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 h="170">
                  <a:moveTo>
                    <a:pt x="50" y="0"/>
                  </a:moveTo>
                  <a:cubicBezTo>
                    <a:pt x="40" y="0"/>
                    <a:pt x="26" y="7"/>
                    <a:pt x="22" y="10"/>
                  </a:cubicBezTo>
                  <a:cubicBezTo>
                    <a:pt x="15" y="15"/>
                    <a:pt x="9" y="23"/>
                    <a:pt x="6" y="32"/>
                  </a:cubicBezTo>
                  <a:cubicBezTo>
                    <a:pt x="6" y="32"/>
                    <a:pt x="6" y="32"/>
                    <a:pt x="6" y="32"/>
                  </a:cubicBezTo>
                  <a:cubicBezTo>
                    <a:pt x="4" y="37"/>
                    <a:pt x="2" y="48"/>
                    <a:pt x="2" y="49"/>
                  </a:cubicBezTo>
                  <a:cubicBezTo>
                    <a:pt x="0" y="58"/>
                    <a:pt x="1" y="68"/>
                    <a:pt x="2" y="78"/>
                  </a:cubicBezTo>
                  <a:cubicBezTo>
                    <a:pt x="5" y="94"/>
                    <a:pt x="15" y="159"/>
                    <a:pt x="21" y="170"/>
                  </a:cubicBezTo>
                  <a:cubicBezTo>
                    <a:pt x="22" y="165"/>
                    <a:pt x="24" y="160"/>
                    <a:pt x="27" y="155"/>
                  </a:cubicBezTo>
                  <a:cubicBezTo>
                    <a:pt x="13" y="161"/>
                    <a:pt x="8" y="87"/>
                    <a:pt x="6" y="75"/>
                  </a:cubicBezTo>
                  <a:cubicBezTo>
                    <a:pt x="6" y="71"/>
                    <a:pt x="4" y="53"/>
                    <a:pt x="5" y="48"/>
                  </a:cubicBezTo>
                  <a:cubicBezTo>
                    <a:pt x="5" y="46"/>
                    <a:pt x="8" y="33"/>
                    <a:pt x="13" y="26"/>
                  </a:cubicBezTo>
                  <a:cubicBezTo>
                    <a:pt x="18" y="19"/>
                    <a:pt x="30" y="10"/>
                    <a:pt x="36" y="10"/>
                  </a:cubicBezTo>
                  <a:cubicBezTo>
                    <a:pt x="42" y="9"/>
                    <a:pt x="50" y="20"/>
                    <a:pt x="53" y="29"/>
                  </a:cubicBezTo>
                  <a:cubicBezTo>
                    <a:pt x="54" y="34"/>
                    <a:pt x="57" y="41"/>
                    <a:pt x="58" y="46"/>
                  </a:cubicBezTo>
                  <a:cubicBezTo>
                    <a:pt x="60" y="53"/>
                    <a:pt x="61" y="61"/>
                    <a:pt x="60" y="68"/>
                  </a:cubicBezTo>
                  <a:cubicBezTo>
                    <a:pt x="60" y="74"/>
                    <a:pt x="59" y="80"/>
                    <a:pt x="56" y="85"/>
                  </a:cubicBezTo>
                  <a:cubicBezTo>
                    <a:pt x="53" y="90"/>
                    <a:pt x="48" y="93"/>
                    <a:pt x="44" y="98"/>
                  </a:cubicBezTo>
                  <a:cubicBezTo>
                    <a:pt x="41" y="102"/>
                    <a:pt x="40" y="108"/>
                    <a:pt x="42" y="113"/>
                  </a:cubicBezTo>
                  <a:cubicBezTo>
                    <a:pt x="44" y="118"/>
                    <a:pt x="48" y="123"/>
                    <a:pt x="48" y="129"/>
                  </a:cubicBezTo>
                  <a:cubicBezTo>
                    <a:pt x="48" y="129"/>
                    <a:pt x="48" y="130"/>
                    <a:pt x="48" y="130"/>
                  </a:cubicBezTo>
                  <a:cubicBezTo>
                    <a:pt x="58" y="120"/>
                    <a:pt x="67" y="109"/>
                    <a:pt x="68" y="97"/>
                  </a:cubicBezTo>
                  <a:cubicBezTo>
                    <a:pt x="70" y="81"/>
                    <a:pt x="68" y="33"/>
                    <a:pt x="63" y="12"/>
                  </a:cubicBezTo>
                  <a:cubicBezTo>
                    <a:pt x="61" y="0"/>
                    <a:pt x="56" y="0"/>
                    <a:pt x="50" y="0"/>
                  </a:cubicBezTo>
                  <a:close/>
                </a:path>
              </a:pathLst>
            </a:custGeom>
            <a:solidFill>
              <a:srgbClr val="FDD4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74"/>
            <p:cNvSpPr>
              <a:spLocks/>
            </p:cNvSpPr>
            <p:nvPr/>
          </p:nvSpPr>
          <p:spPr bwMode="auto">
            <a:xfrm>
              <a:off x="5319712" y="4892675"/>
              <a:ext cx="53975" cy="144463"/>
            </a:xfrm>
            <a:custGeom>
              <a:avLst/>
              <a:gdLst>
                <a:gd name="T0" fmla="*/ 47 w 51"/>
                <a:gd name="T1" fmla="*/ 0 h 139"/>
                <a:gd name="T2" fmla="*/ 46 w 51"/>
                <a:gd name="T3" fmla="*/ 31 h 139"/>
                <a:gd name="T4" fmla="*/ 37 w 51"/>
                <a:gd name="T5" fmla="*/ 87 h 139"/>
                <a:gd name="T6" fmla="*/ 33 w 51"/>
                <a:gd name="T7" fmla="*/ 93 h 139"/>
                <a:gd name="T8" fmla="*/ 2 w 51"/>
                <a:gd name="T9" fmla="*/ 139 h 139"/>
                <a:gd name="T10" fmla="*/ 49 w 51"/>
                <a:gd name="T11" fmla="*/ 66 h 139"/>
                <a:gd name="T12" fmla="*/ 47 w 51"/>
                <a:gd name="T13" fmla="*/ 0 h 139"/>
              </a:gdLst>
              <a:ahLst/>
              <a:cxnLst>
                <a:cxn ang="0">
                  <a:pos x="T0" y="T1"/>
                </a:cxn>
                <a:cxn ang="0">
                  <a:pos x="T2" y="T3"/>
                </a:cxn>
                <a:cxn ang="0">
                  <a:pos x="T4" y="T5"/>
                </a:cxn>
                <a:cxn ang="0">
                  <a:pos x="T6" y="T7"/>
                </a:cxn>
                <a:cxn ang="0">
                  <a:pos x="T8" y="T9"/>
                </a:cxn>
                <a:cxn ang="0">
                  <a:pos x="T10" y="T11"/>
                </a:cxn>
                <a:cxn ang="0">
                  <a:pos x="T12" y="T13"/>
                </a:cxn>
              </a:cxnLst>
              <a:rect l="0" t="0" r="r" b="b"/>
              <a:pathLst>
                <a:path w="51" h="139">
                  <a:moveTo>
                    <a:pt x="47" y="0"/>
                  </a:moveTo>
                  <a:cubicBezTo>
                    <a:pt x="47" y="3"/>
                    <a:pt x="45" y="24"/>
                    <a:pt x="46" y="31"/>
                  </a:cubicBezTo>
                  <a:cubicBezTo>
                    <a:pt x="48" y="46"/>
                    <a:pt x="48" y="73"/>
                    <a:pt x="37" y="87"/>
                  </a:cubicBezTo>
                  <a:cubicBezTo>
                    <a:pt x="36" y="88"/>
                    <a:pt x="33" y="91"/>
                    <a:pt x="33" y="93"/>
                  </a:cubicBezTo>
                  <a:cubicBezTo>
                    <a:pt x="33" y="95"/>
                    <a:pt x="0" y="122"/>
                    <a:pt x="2" y="139"/>
                  </a:cubicBezTo>
                  <a:cubicBezTo>
                    <a:pt x="4" y="115"/>
                    <a:pt x="46" y="92"/>
                    <a:pt x="49" y="66"/>
                  </a:cubicBezTo>
                  <a:cubicBezTo>
                    <a:pt x="51" y="54"/>
                    <a:pt x="50" y="23"/>
                    <a:pt x="47" y="0"/>
                  </a:cubicBezTo>
                  <a:close/>
                </a:path>
              </a:pathLst>
            </a:custGeom>
            <a:solidFill>
              <a:srgbClr val="F5BC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75"/>
            <p:cNvSpPr>
              <a:spLocks/>
            </p:cNvSpPr>
            <p:nvPr/>
          </p:nvSpPr>
          <p:spPr bwMode="auto">
            <a:xfrm>
              <a:off x="5303837" y="4851400"/>
              <a:ext cx="63500" cy="53975"/>
            </a:xfrm>
            <a:custGeom>
              <a:avLst/>
              <a:gdLst>
                <a:gd name="T0" fmla="*/ 61 w 61"/>
                <a:gd name="T1" fmla="*/ 51 h 52"/>
                <a:gd name="T2" fmla="*/ 54 w 61"/>
                <a:gd name="T3" fmla="*/ 12 h 52"/>
                <a:gd name="T4" fmla="*/ 15 w 61"/>
                <a:gd name="T5" fmla="*/ 23 h 52"/>
                <a:gd name="T6" fmla="*/ 0 w 61"/>
                <a:gd name="T7" fmla="*/ 52 h 52"/>
                <a:gd name="T8" fmla="*/ 61 w 61"/>
                <a:gd name="T9" fmla="*/ 51 h 52"/>
              </a:gdLst>
              <a:ahLst/>
              <a:cxnLst>
                <a:cxn ang="0">
                  <a:pos x="T0" y="T1"/>
                </a:cxn>
                <a:cxn ang="0">
                  <a:pos x="T2" y="T3"/>
                </a:cxn>
                <a:cxn ang="0">
                  <a:pos x="T4" y="T5"/>
                </a:cxn>
                <a:cxn ang="0">
                  <a:pos x="T6" y="T7"/>
                </a:cxn>
                <a:cxn ang="0">
                  <a:pos x="T8" y="T9"/>
                </a:cxn>
              </a:cxnLst>
              <a:rect l="0" t="0" r="r" b="b"/>
              <a:pathLst>
                <a:path w="61" h="52">
                  <a:moveTo>
                    <a:pt x="61" y="51"/>
                  </a:moveTo>
                  <a:cubicBezTo>
                    <a:pt x="61" y="39"/>
                    <a:pt x="61" y="16"/>
                    <a:pt x="54" y="12"/>
                  </a:cubicBezTo>
                  <a:cubicBezTo>
                    <a:pt x="44" y="5"/>
                    <a:pt x="22" y="16"/>
                    <a:pt x="15" y="23"/>
                  </a:cubicBezTo>
                  <a:cubicBezTo>
                    <a:pt x="10" y="28"/>
                    <a:pt x="1" y="46"/>
                    <a:pt x="0" y="52"/>
                  </a:cubicBezTo>
                  <a:cubicBezTo>
                    <a:pt x="16" y="23"/>
                    <a:pt x="38" y="0"/>
                    <a:pt x="61" y="51"/>
                  </a:cubicBezTo>
                  <a:close/>
                </a:path>
              </a:pathLst>
            </a:custGeom>
            <a:solidFill>
              <a:srgbClr val="FFEF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76"/>
            <p:cNvSpPr>
              <a:spLocks/>
            </p:cNvSpPr>
            <p:nvPr/>
          </p:nvSpPr>
          <p:spPr bwMode="auto">
            <a:xfrm>
              <a:off x="5303837" y="4854575"/>
              <a:ext cx="58737" cy="50800"/>
            </a:xfrm>
            <a:custGeom>
              <a:avLst/>
              <a:gdLst>
                <a:gd name="T0" fmla="*/ 54 w 57"/>
                <a:gd name="T1" fmla="*/ 8 h 48"/>
                <a:gd name="T2" fmla="*/ 13 w 57"/>
                <a:gd name="T3" fmla="*/ 20 h 48"/>
                <a:gd name="T4" fmla="*/ 0 w 57"/>
                <a:gd name="T5" fmla="*/ 48 h 48"/>
                <a:gd name="T6" fmla="*/ 25 w 57"/>
                <a:gd name="T7" fmla="*/ 14 h 48"/>
                <a:gd name="T8" fmla="*/ 54 w 57"/>
                <a:gd name="T9" fmla="*/ 8 h 48"/>
              </a:gdLst>
              <a:ahLst/>
              <a:cxnLst>
                <a:cxn ang="0">
                  <a:pos x="T0" y="T1"/>
                </a:cxn>
                <a:cxn ang="0">
                  <a:pos x="T2" y="T3"/>
                </a:cxn>
                <a:cxn ang="0">
                  <a:pos x="T4" y="T5"/>
                </a:cxn>
                <a:cxn ang="0">
                  <a:pos x="T6" y="T7"/>
                </a:cxn>
                <a:cxn ang="0">
                  <a:pos x="T8" y="T9"/>
                </a:cxn>
              </a:cxnLst>
              <a:rect l="0" t="0" r="r" b="b"/>
              <a:pathLst>
                <a:path w="57" h="48">
                  <a:moveTo>
                    <a:pt x="54" y="8"/>
                  </a:moveTo>
                  <a:cubicBezTo>
                    <a:pt x="41" y="0"/>
                    <a:pt x="20" y="12"/>
                    <a:pt x="13" y="20"/>
                  </a:cubicBezTo>
                  <a:cubicBezTo>
                    <a:pt x="4" y="29"/>
                    <a:pt x="1" y="42"/>
                    <a:pt x="0" y="48"/>
                  </a:cubicBezTo>
                  <a:cubicBezTo>
                    <a:pt x="3" y="32"/>
                    <a:pt x="13" y="18"/>
                    <a:pt x="25" y="14"/>
                  </a:cubicBezTo>
                  <a:cubicBezTo>
                    <a:pt x="40" y="8"/>
                    <a:pt x="57" y="13"/>
                    <a:pt x="54" y="8"/>
                  </a:cubicBezTo>
                  <a:close/>
                </a:path>
              </a:pathLst>
            </a:custGeom>
            <a:solidFill>
              <a:srgbClr val="FFF5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77"/>
            <p:cNvSpPr>
              <a:spLocks/>
            </p:cNvSpPr>
            <p:nvPr/>
          </p:nvSpPr>
          <p:spPr bwMode="auto">
            <a:xfrm>
              <a:off x="5307012" y="4887913"/>
              <a:ext cx="22225" cy="109538"/>
            </a:xfrm>
            <a:custGeom>
              <a:avLst/>
              <a:gdLst>
                <a:gd name="T0" fmla="*/ 16 w 22"/>
                <a:gd name="T1" fmla="*/ 102 h 104"/>
                <a:gd name="T2" fmla="*/ 2 w 22"/>
                <a:gd name="T3" fmla="*/ 44 h 104"/>
                <a:gd name="T4" fmla="*/ 3 w 22"/>
                <a:gd name="T5" fmla="*/ 16 h 104"/>
                <a:gd name="T6" fmla="*/ 16 w 22"/>
                <a:gd name="T7" fmla="*/ 1 h 104"/>
                <a:gd name="T8" fmla="*/ 22 w 22"/>
                <a:gd name="T9" fmla="*/ 20 h 104"/>
                <a:gd name="T10" fmla="*/ 20 w 22"/>
                <a:gd name="T11" fmla="*/ 41 h 104"/>
                <a:gd name="T12" fmla="*/ 15 w 22"/>
                <a:gd name="T13" fmla="*/ 76 h 104"/>
                <a:gd name="T14" fmla="*/ 17 w 22"/>
                <a:gd name="T15" fmla="*/ 91 h 104"/>
                <a:gd name="T16" fmla="*/ 16 w 22"/>
                <a:gd name="T17" fmla="*/ 104 h 104"/>
                <a:gd name="T18" fmla="*/ 15 w 22"/>
                <a:gd name="T19" fmla="*/ 103 h 104"/>
                <a:gd name="T20" fmla="*/ 16 w 22"/>
                <a:gd name="T21" fmla="*/ 10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04">
                  <a:moveTo>
                    <a:pt x="16" y="102"/>
                  </a:moveTo>
                  <a:cubicBezTo>
                    <a:pt x="7" y="85"/>
                    <a:pt x="5" y="64"/>
                    <a:pt x="2" y="44"/>
                  </a:cubicBezTo>
                  <a:cubicBezTo>
                    <a:pt x="0" y="34"/>
                    <a:pt x="2" y="25"/>
                    <a:pt x="3" y="16"/>
                  </a:cubicBezTo>
                  <a:cubicBezTo>
                    <a:pt x="4" y="11"/>
                    <a:pt x="12" y="0"/>
                    <a:pt x="16" y="1"/>
                  </a:cubicBezTo>
                  <a:cubicBezTo>
                    <a:pt x="20" y="1"/>
                    <a:pt x="22" y="17"/>
                    <a:pt x="22" y="20"/>
                  </a:cubicBezTo>
                  <a:cubicBezTo>
                    <a:pt x="22" y="27"/>
                    <a:pt x="21" y="34"/>
                    <a:pt x="20" y="41"/>
                  </a:cubicBezTo>
                  <a:cubicBezTo>
                    <a:pt x="17" y="53"/>
                    <a:pt x="14" y="64"/>
                    <a:pt x="15" y="76"/>
                  </a:cubicBezTo>
                  <a:cubicBezTo>
                    <a:pt x="16" y="81"/>
                    <a:pt x="17" y="86"/>
                    <a:pt x="17" y="91"/>
                  </a:cubicBezTo>
                  <a:cubicBezTo>
                    <a:pt x="17" y="95"/>
                    <a:pt x="17" y="100"/>
                    <a:pt x="16" y="104"/>
                  </a:cubicBezTo>
                  <a:cubicBezTo>
                    <a:pt x="16" y="104"/>
                    <a:pt x="15" y="104"/>
                    <a:pt x="15" y="103"/>
                  </a:cubicBezTo>
                  <a:lnTo>
                    <a:pt x="16" y="102"/>
                  </a:lnTo>
                  <a:close/>
                </a:path>
              </a:pathLst>
            </a:custGeom>
            <a:solidFill>
              <a:srgbClr val="FFE8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78"/>
            <p:cNvSpPr>
              <a:spLocks/>
            </p:cNvSpPr>
            <p:nvPr/>
          </p:nvSpPr>
          <p:spPr bwMode="auto">
            <a:xfrm>
              <a:off x="5302250" y="4883150"/>
              <a:ext cx="23812" cy="114300"/>
            </a:xfrm>
            <a:custGeom>
              <a:avLst/>
              <a:gdLst>
                <a:gd name="T0" fmla="*/ 20 w 22"/>
                <a:gd name="T1" fmla="*/ 106 h 108"/>
                <a:gd name="T2" fmla="*/ 6 w 22"/>
                <a:gd name="T3" fmla="*/ 48 h 108"/>
                <a:gd name="T4" fmla="*/ 7 w 22"/>
                <a:gd name="T5" fmla="*/ 20 h 108"/>
                <a:gd name="T6" fmla="*/ 20 w 22"/>
                <a:gd name="T7" fmla="*/ 5 h 108"/>
                <a:gd name="T8" fmla="*/ 20 w 22"/>
                <a:gd name="T9" fmla="*/ 108 h 108"/>
                <a:gd name="T10" fmla="*/ 19 w 22"/>
                <a:gd name="T11" fmla="*/ 107 h 108"/>
                <a:gd name="T12" fmla="*/ 20 w 22"/>
                <a:gd name="T13" fmla="*/ 106 h 108"/>
              </a:gdLst>
              <a:ahLst/>
              <a:cxnLst>
                <a:cxn ang="0">
                  <a:pos x="T0" y="T1"/>
                </a:cxn>
                <a:cxn ang="0">
                  <a:pos x="T2" y="T3"/>
                </a:cxn>
                <a:cxn ang="0">
                  <a:pos x="T4" y="T5"/>
                </a:cxn>
                <a:cxn ang="0">
                  <a:pos x="T6" y="T7"/>
                </a:cxn>
                <a:cxn ang="0">
                  <a:pos x="T8" y="T9"/>
                </a:cxn>
                <a:cxn ang="0">
                  <a:pos x="T10" y="T11"/>
                </a:cxn>
                <a:cxn ang="0">
                  <a:pos x="T12" y="T13"/>
                </a:cxn>
              </a:cxnLst>
              <a:rect l="0" t="0" r="r" b="b"/>
              <a:pathLst>
                <a:path w="22" h="108">
                  <a:moveTo>
                    <a:pt x="20" y="106"/>
                  </a:moveTo>
                  <a:cubicBezTo>
                    <a:pt x="11" y="89"/>
                    <a:pt x="9" y="68"/>
                    <a:pt x="6" y="48"/>
                  </a:cubicBezTo>
                  <a:cubicBezTo>
                    <a:pt x="4" y="38"/>
                    <a:pt x="6" y="29"/>
                    <a:pt x="7" y="20"/>
                  </a:cubicBezTo>
                  <a:cubicBezTo>
                    <a:pt x="8" y="15"/>
                    <a:pt x="22" y="0"/>
                    <a:pt x="20" y="5"/>
                  </a:cubicBezTo>
                  <a:cubicBezTo>
                    <a:pt x="0" y="64"/>
                    <a:pt x="21" y="104"/>
                    <a:pt x="20" y="108"/>
                  </a:cubicBezTo>
                  <a:cubicBezTo>
                    <a:pt x="20" y="108"/>
                    <a:pt x="19" y="108"/>
                    <a:pt x="19" y="107"/>
                  </a:cubicBezTo>
                  <a:lnTo>
                    <a:pt x="20" y="106"/>
                  </a:lnTo>
                  <a:close/>
                </a:path>
              </a:pathLst>
            </a:custGeom>
            <a:solidFill>
              <a:srgbClr val="FFF2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81753048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par>
                                <p:cTn id="8" presetID="2" presetClass="exit" presetSubtype="8" fill="hold" grpId="0" nodeType="withEffect">
                                  <p:stCondLst>
                                    <p:cond delay="0"/>
                                  </p:stCondLst>
                                  <p:childTnLst>
                                    <p:anim calcmode="lin" valueType="num">
                                      <p:cBhvr additive="base">
                                        <p:cTn id="9" dur="500"/>
                                        <p:tgtEl>
                                          <p:spTgt spid="2"/>
                                        </p:tgtEl>
                                        <p:attrNameLst>
                                          <p:attrName>ppt_x</p:attrName>
                                        </p:attrNameLst>
                                      </p:cBhvr>
                                      <p:tavLst>
                                        <p:tav tm="0">
                                          <p:val>
                                            <p:strVal val="ppt_x"/>
                                          </p:val>
                                        </p:tav>
                                        <p:tav tm="100000">
                                          <p:val>
                                            <p:strVal val="0-ppt_w/2"/>
                                          </p:val>
                                        </p:tav>
                                      </p:tavLst>
                                    </p:anim>
                                    <p:anim calcmode="lin" valueType="num">
                                      <p:cBhvr additive="base">
                                        <p:cTn id="10" dur="500"/>
                                        <p:tgtEl>
                                          <p:spTgt spid="2"/>
                                        </p:tgtEl>
                                        <p:attrNameLst>
                                          <p:attrName>ppt_y</p:attrName>
                                        </p:attrNameLst>
                                      </p:cBhvr>
                                      <p:tavLst>
                                        <p:tav tm="0">
                                          <p:val>
                                            <p:strVal val="ppt_y"/>
                                          </p:val>
                                        </p:tav>
                                        <p:tav tm="100000">
                                          <p:val>
                                            <p:strVal val="ppt_y"/>
                                          </p:val>
                                        </p:tav>
                                      </p:tavLst>
                                    </p:anim>
                                    <p:set>
                                      <p:cBhvr>
                                        <p:cTn id="11" dur="1" fill="hold">
                                          <p:stCondLst>
                                            <p:cond delay="499"/>
                                          </p:stCondLst>
                                        </p:cTn>
                                        <p:tgtEl>
                                          <p:spTgt spid="2"/>
                                        </p:tgtEl>
                                        <p:attrNameLst>
                                          <p:attrName>style.visibility</p:attrName>
                                        </p:attrNameLst>
                                      </p:cBhvr>
                                      <p:to>
                                        <p:strVal val="hidden"/>
                                      </p:to>
                                    </p:set>
                                  </p:childTnLst>
                                </p:cTn>
                              </p:par>
                              <p:par>
                                <p:cTn id="12" presetID="2" presetClass="exit" presetSubtype="2" fill="hold" grpId="0" nodeType="withEffect">
                                  <p:stCondLst>
                                    <p:cond delay="0"/>
                                  </p:stCondLst>
                                  <p:childTnLst>
                                    <p:anim calcmode="lin" valueType="num">
                                      <p:cBhvr additive="base">
                                        <p:cTn id="13" dur="500"/>
                                        <p:tgtEl>
                                          <p:spTgt spid="4"/>
                                        </p:tgtEl>
                                        <p:attrNameLst>
                                          <p:attrName>ppt_x</p:attrName>
                                        </p:attrNameLst>
                                      </p:cBhvr>
                                      <p:tavLst>
                                        <p:tav tm="0">
                                          <p:val>
                                            <p:strVal val="ppt_x"/>
                                          </p:val>
                                        </p:tav>
                                        <p:tav tm="100000">
                                          <p:val>
                                            <p:strVal val="1+ppt_w/2"/>
                                          </p:val>
                                        </p:tav>
                                      </p:tavLst>
                                    </p:anim>
                                    <p:anim calcmode="lin" valueType="num">
                                      <p:cBhvr additive="base">
                                        <p:cTn id="14" dur="500"/>
                                        <p:tgtEl>
                                          <p:spTgt spid="4"/>
                                        </p:tgtEl>
                                        <p:attrNameLst>
                                          <p:attrName>ppt_y</p:attrName>
                                        </p:attrNameLst>
                                      </p:cBhvr>
                                      <p:tavLst>
                                        <p:tav tm="0">
                                          <p:val>
                                            <p:strVal val="ppt_y"/>
                                          </p:val>
                                        </p:tav>
                                        <p:tav tm="100000">
                                          <p:val>
                                            <p:strVal val="ppt_y"/>
                                          </p:val>
                                        </p:tav>
                                      </p:tavLst>
                                    </p:anim>
                                    <p:set>
                                      <p:cBhvr>
                                        <p:cTn id="15" dur="1" fill="hold">
                                          <p:stCondLst>
                                            <p:cond delay="499"/>
                                          </p:stCondLst>
                                        </p:cTn>
                                        <p:tgtEl>
                                          <p:spTgt spid="4"/>
                                        </p:tgtEl>
                                        <p:attrNameLst>
                                          <p:attrName>style.visibility</p:attrName>
                                        </p:attrNameLst>
                                      </p:cBhvr>
                                      <p:to>
                                        <p:strVal val="hidden"/>
                                      </p:to>
                                    </p:set>
                                  </p:childTnLst>
                                </p:cTn>
                              </p:par>
                              <p:par>
                                <p:cTn id="16" presetID="2" presetClass="exit" presetSubtype="8" fill="hold" grpId="0" nodeType="withEffect">
                                  <p:stCondLst>
                                    <p:cond delay="200"/>
                                  </p:stCondLst>
                                  <p:childTnLst>
                                    <p:anim calcmode="lin" valueType="num">
                                      <p:cBhvr additive="base">
                                        <p:cTn id="17" dur="500"/>
                                        <p:tgtEl>
                                          <p:spTgt spid="3"/>
                                        </p:tgtEl>
                                        <p:attrNameLst>
                                          <p:attrName>ppt_x</p:attrName>
                                        </p:attrNameLst>
                                      </p:cBhvr>
                                      <p:tavLst>
                                        <p:tav tm="0">
                                          <p:val>
                                            <p:strVal val="ppt_x"/>
                                          </p:val>
                                        </p:tav>
                                        <p:tav tm="100000">
                                          <p:val>
                                            <p:strVal val="0-ppt_w/2"/>
                                          </p:val>
                                        </p:tav>
                                      </p:tavLst>
                                    </p:anim>
                                    <p:anim calcmode="lin" valueType="num">
                                      <p:cBhvr additive="base">
                                        <p:cTn id="18" dur="500"/>
                                        <p:tgtEl>
                                          <p:spTgt spid="3"/>
                                        </p:tgtEl>
                                        <p:attrNameLst>
                                          <p:attrName>ppt_y</p:attrName>
                                        </p:attrNameLst>
                                      </p:cBhvr>
                                      <p:tavLst>
                                        <p:tav tm="0">
                                          <p:val>
                                            <p:strVal val="ppt_y"/>
                                          </p:val>
                                        </p:tav>
                                        <p:tav tm="100000">
                                          <p:val>
                                            <p:strVal val="ppt_y"/>
                                          </p:val>
                                        </p:tav>
                                      </p:tavLst>
                                    </p:anim>
                                    <p:set>
                                      <p:cBhvr>
                                        <p:cTn id="19" dur="1" fill="hold">
                                          <p:stCondLst>
                                            <p:cond delay="499"/>
                                          </p:stCondLst>
                                        </p:cTn>
                                        <p:tgtEl>
                                          <p:spTgt spid="3"/>
                                        </p:tgtEl>
                                        <p:attrNameLst>
                                          <p:attrName>style.visibility</p:attrName>
                                        </p:attrNameLst>
                                      </p:cBhvr>
                                      <p:to>
                                        <p:strVal val="hidden"/>
                                      </p:to>
                                    </p:set>
                                  </p:childTnLst>
                                </p:cTn>
                              </p:par>
                              <p:par>
                                <p:cTn id="20" presetID="2" presetClass="exit" presetSubtype="2" fill="hold" grpId="0" nodeType="withEffect">
                                  <p:stCondLst>
                                    <p:cond delay="200"/>
                                  </p:stCondLst>
                                  <p:childTnLst>
                                    <p:anim calcmode="lin" valueType="num">
                                      <p:cBhvr additive="base">
                                        <p:cTn id="21" dur="500"/>
                                        <p:tgtEl>
                                          <p:spTgt spid="5"/>
                                        </p:tgtEl>
                                        <p:attrNameLst>
                                          <p:attrName>ppt_x</p:attrName>
                                        </p:attrNameLst>
                                      </p:cBhvr>
                                      <p:tavLst>
                                        <p:tav tm="0">
                                          <p:val>
                                            <p:strVal val="ppt_x"/>
                                          </p:val>
                                        </p:tav>
                                        <p:tav tm="100000">
                                          <p:val>
                                            <p:strVal val="1+ppt_w/2"/>
                                          </p:val>
                                        </p:tav>
                                      </p:tavLst>
                                    </p:anim>
                                    <p:anim calcmode="lin" valueType="num">
                                      <p:cBhvr additive="base">
                                        <p:cTn id="22" dur="500"/>
                                        <p:tgtEl>
                                          <p:spTgt spid="5"/>
                                        </p:tgtEl>
                                        <p:attrNameLst>
                                          <p:attrName>ppt_y</p:attrName>
                                        </p:attrNameLst>
                                      </p:cBhvr>
                                      <p:tavLst>
                                        <p:tav tm="0">
                                          <p:val>
                                            <p:strVal val="ppt_y"/>
                                          </p:val>
                                        </p:tav>
                                        <p:tav tm="100000">
                                          <p:val>
                                            <p:strVal val="ppt_y"/>
                                          </p:val>
                                        </p:tav>
                                      </p:tavLst>
                                    </p:anim>
                                    <p:set>
                                      <p:cBhvr>
                                        <p:cTn id="23" dur="1" fill="hold">
                                          <p:stCondLst>
                                            <p:cond delay="499"/>
                                          </p:stCondLst>
                                        </p:cTn>
                                        <p:tgtEl>
                                          <p:spTgt spid="5"/>
                                        </p:tgtEl>
                                        <p:attrNameLst>
                                          <p:attrName>style.visibility</p:attrName>
                                        </p:attrNameLst>
                                      </p:cBhvr>
                                      <p:to>
                                        <p:strVal val="hidden"/>
                                      </p:to>
                                    </p:set>
                                  </p:childTnLst>
                                </p:cTn>
                              </p:par>
                            </p:childTnLst>
                          </p:cTn>
                        </p:par>
                        <p:par>
                          <p:cTn id="24" fill="hold">
                            <p:stCondLst>
                              <p:cond delay="700"/>
                            </p:stCondLst>
                            <p:childTnLst>
                              <p:par>
                                <p:cTn id="25" presetID="42"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1000"/>
                                        <p:tgtEl>
                                          <p:spTgt spid="37"/>
                                        </p:tgtEl>
                                      </p:cBhvr>
                                    </p:animEffect>
                                    <p:anim calcmode="lin" valueType="num">
                                      <p:cBhvr>
                                        <p:cTn id="28" dur="1000" fill="hold"/>
                                        <p:tgtEl>
                                          <p:spTgt spid="37"/>
                                        </p:tgtEl>
                                        <p:attrNameLst>
                                          <p:attrName>ppt_x</p:attrName>
                                        </p:attrNameLst>
                                      </p:cBhvr>
                                      <p:tavLst>
                                        <p:tav tm="0">
                                          <p:val>
                                            <p:strVal val="#ppt_x"/>
                                          </p:val>
                                        </p:tav>
                                        <p:tav tm="100000">
                                          <p:val>
                                            <p:strVal val="#ppt_x"/>
                                          </p:val>
                                        </p:tav>
                                      </p:tavLst>
                                    </p:anim>
                                    <p:anim calcmode="lin" valueType="num">
                                      <p:cBhvr>
                                        <p:cTn id="29" dur="1000" fill="hold"/>
                                        <p:tgtEl>
                                          <p:spTgt spid="3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30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1000"/>
                                        <p:tgtEl>
                                          <p:spTgt spid="38"/>
                                        </p:tgtEl>
                                      </p:cBhvr>
                                    </p:animEffect>
                                    <p:anim calcmode="lin" valueType="num">
                                      <p:cBhvr>
                                        <p:cTn id="33" dur="1000" fill="hold"/>
                                        <p:tgtEl>
                                          <p:spTgt spid="38"/>
                                        </p:tgtEl>
                                        <p:attrNameLst>
                                          <p:attrName>ppt_x</p:attrName>
                                        </p:attrNameLst>
                                      </p:cBhvr>
                                      <p:tavLst>
                                        <p:tav tm="0">
                                          <p:val>
                                            <p:strVal val="#ppt_x"/>
                                          </p:val>
                                        </p:tav>
                                        <p:tav tm="100000">
                                          <p:val>
                                            <p:strVal val="#ppt_x"/>
                                          </p:val>
                                        </p:tav>
                                      </p:tavLst>
                                    </p:anim>
                                    <p:anim calcmode="lin" valueType="num">
                                      <p:cBhvr>
                                        <p:cTn id="34" dur="1000" fill="hold"/>
                                        <p:tgtEl>
                                          <p:spTgt spid="38"/>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600"/>
                                  </p:stCondLst>
                                  <p:childTnLst>
                                    <p:set>
                                      <p:cBhvr>
                                        <p:cTn id="36" dur="1" fill="hold">
                                          <p:stCondLst>
                                            <p:cond delay="0"/>
                                          </p:stCondLst>
                                        </p:cTn>
                                        <p:tgtEl>
                                          <p:spTgt spid="39"/>
                                        </p:tgtEl>
                                        <p:attrNameLst>
                                          <p:attrName>style.visibility</p:attrName>
                                        </p:attrNameLst>
                                      </p:cBhvr>
                                      <p:to>
                                        <p:strVal val="visible"/>
                                      </p:to>
                                    </p:set>
                                    <p:animEffect transition="in" filter="fade">
                                      <p:cBhvr>
                                        <p:cTn id="37" dur="1000"/>
                                        <p:tgtEl>
                                          <p:spTgt spid="39"/>
                                        </p:tgtEl>
                                      </p:cBhvr>
                                    </p:animEffect>
                                    <p:anim calcmode="lin" valueType="num">
                                      <p:cBhvr>
                                        <p:cTn id="38" dur="1000" fill="hold"/>
                                        <p:tgtEl>
                                          <p:spTgt spid="39"/>
                                        </p:tgtEl>
                                        <p:attrNameLst>
                                          <p:attrName>ppt_x</p:attrName>
                                        </p:attrNameLst>
                                      </p:cBhvr>
                                      <p:tavLst>
                                        <p:tav tm="0">
                                          <p:val>
                                            <p:strVal val="#ppt_x"/>
                                          </p:val>
                                        </p:tav>
                                        <p:tav tm="100000">
                                          <p:val>
                                            <p:strVal val="#ppt_x"/>
                                          </p:val>
                                        </p:tav>
                                      </p:tavLst>
                                    </p:anim>
                                    <p:anim calcmode="lin" valueType="num">
                                      <p:cBhvr>
                                        <p:cTn id="39"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40"/>
                                        </p:tgtEl>
                                        <p:attrNameLst>
                                          <p:attrName>style.visibility</p:attrName>
                                        </p:attrNameLst>
                                      </p:cBhvr>
                                      <p:to>
                                        <p:strVal val="visible"/>
                                      </p:to>
                                    </p:set>
                                    <p:anim calcmode="lin" valueType="num">
                                      <p:cBhvr additive="base">
                                        <p:cTn id="44" dur="500" fill="hold"/>
                                        <p:tgtEl>
                                          <p:spTgt spid="40"/>
                                        </p:tgtEl>
                                        <p:attrNameLst>
                                          <p:attrName>ppt_x</p:attrName>
                                        </p:attrNameLst>
                                      </p:cBhvr>
                                      <p:tavLst>
                                        <p:tav tm="0">
                                          <p:val>
                                            <p:strVal val="#ppt_x"/>
                                          </p:val>
                                        </p:tav>
                                        <p:tav tm="100000">
                                          <p:val>
                                            <p:strVal val="#ppt_x"/>
                                          </p:val>
                                        </p:tav>
                                      </p:tavLst>
                                    </p:anim>
                                    <p:anim calcmode="lin" valueType="num">
                                      <p:cBhvr additive="base">
                                        <p:cTn id="45" dur="500" fill="hold"/>
                                        <p:tgtEl>
                                          <p:spTgt spid="40"/>
                                        </p:tgtEl>
                                        <p:attrNameLst>
                                          <p:attrName>ppt_y</p:attrName>
                                        </p:attrNameLst>
                                      </p:cBhvr>
                                      <p:tavLst>
                                        <p:tav tm="0">
                                          <p:val>
                                            <p:strVal val="1+#ppt_h/2"/>
                                          </p:val>
                                        </p:tav>
                                        <p:tav tm="100000">
                                          <p:val>
                                            <p:strVal val="#ppt_y"/>
                                          </p:val>
                                        </p:tav>
                                      </p:tavLst>
                                    </p:anim>
                                  </p:childTnLst>
                                </p:cTn>
                              </p:par>
                            </p:childTnLst>
                          </p:cTn>
                        </p:par>
                        <p:par>
                          <p:cTn id="46" fill="hold">
                            <p:stCondLst>
                              <p:cond delay="500"/>
                            </p:stCondLst>
                            <p:childTnLst>
                              <p:par>
                                <p:cTn id="47" presetID="42" presetClass="exit" presetSubtype="0" fill="hold" nodeType="afterEffect">
                                  <p:stCondLst>
                                    <p:cond delay="0"/>
                                  </p:stCondLst>
                                  <p:childTnLst>
                                    <p:animEffect transition="out" filter="fade">
                                      <p:cBhvr>
                                        <p:cTn id="48" dur="1000"/>
                                        <p:tgtEl>
                                          <p:spTgt spid="39"/>
                                        </p:tgtEl>
                                      </p:cBhvr>
                                    </p:animEffect>
                                    <p:anim calcmode="lin" valueType="num">
                                      <p:cBhvr>
                                        <p:cTn id="49" dur="1000"/>
                                        <p:tgtEl>
                                          <p:spTgt spid="39"/>
                                        </p:tgtEl>
                                        <p:attrNameLst>
                                          <p:attrName>ppt_x</p:attrName>
                                        </p:attrNameLst>
                                      </p:cBhvr>
                                      <p:tavLst>
                                        <p:tav tm="0">
                                          <p:val>
                                            <p:strVal val="ppt_x"/>
                                          </p:val>
                                        </p:tav>
                                        <p:tav tm="100000">
                                          <p:val>
                                            <p:strVal val="ppt_x"/>
                                          </p:val>
                                        </p:tav>
                                      </p:tavLst>
                                    </p:anim>
                                    <p:anim calcmode="lin" valueType="num">
                                      <p:cBhvr>
                                        <p:cTn id="50" dur="1000"/>
                                        <p:tgtEl>
                                          <p:spTgt spid="39"/>
                                        </p:tgtEl>
                                        <p:attrNameLst>
                                          <p:attrName>ppt_y</p:attrName>
                                        </p:attrNameLst>
                                      </p:cBhvr>
                                      <p:tavLst>
                                        <p:tav tm="0">
                                          <p:val>
                                            <p:strVal val="ppt_y"/>
                                          </p:val>
                                        </p:tav>
                                        <p:tav tm="100000">
                                          <p:val>
                                            <p:strVal val="ppt_y+.1"/>
                                          </p:val>
                                        </p:tav>
                                      </p:tavLst>
                                    </p:anim>
                                    <p:set>
                                      <p:cBhvr>
                                        <p:cTn id="51" dur="1" fill="hold">
                                          <p:stCondLst>
                                            <p:cond delay="999"/>
                                          </p:stCondLst>
                                        </p:cTn>
                                        <p:tgtEl>
                                          <p:spTgt spid="39"/>
                                        </p:tgtEl>
                                        <p:attrNameLst>
                                          <p:attrName>style.visibility</p:attrName>
                                        </p:attrNameLst>
                                      </p:cBhvr>
                                      <p:to>
                                        <p:strVal val="hidden"/>
                                      </p:to>
                                    </p:set>
                                  </p:childTnLst>
                                </p:cTn>
                              </p:par>
                              <p:par>
                                <p:cTn id="52" presetID="42" presetClass="exit" presetSubtype="0" fill="hold" nodeType="withEffect">
                                  <p:stCondLst>
                                    <p:cond delay="0"/>
                                  </p:stCondLst>
                                  <p:childTnLst>
                                    <p:animEffect transition="out" filter="fade">
                                      <p:cBhvr>
                                        <p:cTn id="53" dur="1000"/>
                                        <p:tgtEl>
                                          <p:spTgt spid="37"/>
                                        </p:tgtEl>
                                      </p:cBhvr>
                                    </p:animEffect>
                                    <p:anim calcmode="lin" valueType="num">
                                      <p:cBhvr>
                                        <p:cTn id="54" dur="1000"/>
                                        <p:tgtEl>
                                          <p:spTgt spid="37"/>
                                        </p:tgtEl>
                                        <p:attrNameLst>
                                          <p:attrName>ppt_x</p:attrName>
                                        </p:attrNameLst>
                                      </p:cBhvr>
                                      <p:tavLst>
                                        <p:tav tm="0">
                                          <p:val>
                                            <p:strVal val="ppt_x"/>
                                          </p:val>
                                        </p:tav>
                                        <p:tav tm="100000">
                                          <p:val>
                                            <p:strVal val="ppt_x"/>
                                          </p:val>
                                        </p:tav>
                                      </p:tavLst>
                                    </p:anim>
                                    <p:anim calcmode="lin" valueType="num">
                                      <p:cBhvr>
                                        <p:cTn id="55" dur="1000"/>
                                        <p:tgtEl>
                                          <p:spTgt spid="37"/>
                                        </p:tgtEl>
                                        <p:attrNameLst>
                                          <p:attrName>ppt_y</p:attrName>
                                        </p:attrNameLst>
                                      </p:cBhvr>
                                      <p:tavLst>
                                        <p:tav tm="0">
                                          <p:val>
                                            <p:strVal val="ppt_y"/>
                                          </p:val>
                                        </p:tav>
                                        <p:tav tm="100000">
                                          <p:val>
                                            <p:strVal val="ppt_y+.1"/>
                                          </p:val>
                                        </p:tav>
                                      </p:tavLst>
                                    </p:anim>
                                    <p:set>
                                      <p:cBhvr>
                                        <p:cTn id="56" dur="1" fill="hold">
                                          <p:stCondLst>
                                            <p:cond delay="999"/>
                                          </p:stCondLst>
                                        </p:cTn>
                                        <p:tgtEl>
                                          <p:spTgt spid="37"/>
                                        </p:tgtEl>
                                        <p:attrNameLst>
                                          <p:attrName>style.visibility</p:attrName>
                                        </p:attrNameLst>
                                      </p:cBhvr>
                                      <p:to>
                                        <p:strVal val="hidden"/>
                                      </p:to>
                                    </p:set>
                                  </p:childTnLst>
                                </p:cTn>
                              </p:par>
                            </p:childTnLst>
                          </p:cTn>
                        </p:par>
                        <p:par>
                          <p:cTn id="57" fill="hold">
                            <p:stCondLst>
                              <p:cond delay="1500"/>
                            </p:stCondLst>
                            <p:childTnLst>
                              <p:par>
                                <p:cTn id="58" presetID="2" presetClass="exit" presetSubtype="4" fill="hold" nodeType="afterEffect">
                                  <p:stCondLst>
                                    <p:cond delay="0"/>
                                  </p:stCondLst>
                                  <p:childTnLst>
                                    <p:anim calcmode="lin" valueType="num">
                                      <p:cBhvr additive="base">
                                        <p:cTn id="59" dur="500"/>
                                        <p:tgtEl>
                                          <p:spTgt spid="40"/>
                                        </p:tgtEl>
                                        <p:attrNameLst>
                                          <p:attrName>ppt_x</p:attrName>
                                        </p:attrNameLst>
                                      </p:cBhvr>
                                      <p:tavLst>
                                        <p:tav tm="0">
                                          <p:val>
                                            <p:strVal val="ppt_x"/>
                                          </p:val>
                                        </p:tav>
                                        <p:tav tm="100000">
                                          <p:val>
                                            <p:strVal val="ppt_x"/>
                                          </p:val>
                                        </p:tav>
                                      </p:tavLst>
                                    </p:anim>
                                    <p:anim calcmode="lin" valueType="num">
                                      <p:cBhvr additive="base">
                                        <p:cTn id="60" dur="500"/>
                                        <p:tgtEl>
                                          <p:spTgt spid="40"/>
                                        </p:tgtEl>
                                        <p:attrNameLst>
                                          <p:attrName>ppt_y</p:attrName>
                                        </p:attrNameLst>
                                      </p:cBhvr>
                                      <p:tavLst>
                                        <p:tav tm="0">
                                          <p:val>
                                            <p:strVal val="ppt_y"/>
                                          </p:val>
                                        </p:tav>
                                        <p:tav tm="100000">
                                          <p:val>
                                            <p:strVal val="1+ppt_h/2"/>
                                          </p:val>
                                        </p:tav>
                                      </p:tavLst>
                                    </p:anim>
                                    <p:set>
                                      <p:cBhvr>
                                        <p:cTn id="61" dur="1" fill="hold">
                                          <p:stCondLst>
                                            <p:cond delay="499"/>
                                          </p:stCondLst>
                                        </p:cTn>
                                        <p:tgtEl>
                                          <p:spTgt spid="4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5" name="文本框 4"/>
            <p:cNvSpPr txBox="1"/>
            <p:nvPr/>
          </p:nvSpPr>
          <p:spPr>
            <a:xfrm>
              <a:off x="4908506" y="2126508"/>
              <a:ext cx="1415772"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开发流程</a:t>
              </a:r>
            </a:p>
          </p:txBody>
        </p:sp>
      </p:grpSp>
      <p:grpSp>
        <p:nvGrpSpPr>
          <p:cNvPr id="10" name="组合 9"/>
          <p:cNvGrpSpPr/>
          <p:nvPr/>
        </p:nvGrpSpPr>
        <p:grpSpPr>
          <a:xfrm>
            <a:off x="8464769" y="2722440"/>
            <a:ext cx="429297" cy="461665"/>
            <a:chOff x="9195547" y="2823009"/>
            <a:chExt cx="306551" cy="329664"/>
          </a:xfrm>
        </p:grpSpPr>
        <p:sp>
          <p:nvSpPr>
            <p:cNvPr id="69" name="圆角矩形 68"/>
            <p:cNvSpPr/>
            <p:nvPr/>
          </p:nvSpPr>
          <p:spPr>
            <a:xfrm>
              <a:off x="9195547" y="2834594"/>
              <a:ext cx="306551" cy="306551"/>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73" name="文本框 72"/>
            <p:cNvSpPr txBox="1"/>
            <p:nvPr/>
          </p:nvSpPr>
          <p:spPr>
            <a:xfrm>
              <a:off x="9216962" y="2823009"/>
              <a:ext cx="269225" cy="329664"/>
            </a:xfrm>
            <a:prstGeom prst="rect">
              <a:avLst/>
            </a:prstGeom>
            <a:noFill/>
          </p:spPr>
          <p:txBody>
            <a:bodyPr wrap="none" rtlCol="0">
              <a:spAutoFit/>
            </a:bodyPr>
            <a:lstStyle/>
            <a:p>
              <a:r>
                <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rPr>
                <a:t>B</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
        <p:nvSpPr>
          <p:cNvPr id="43" name="任意多边形 42"/>
          <p:cNvSpPr/>
          <p:nvPr/>
        </p:nvSpPr>
        <p:spPr>
          <a:xfrm>
            <a:off x="6753464" y="4371227"/>
            <a:ext cx="1974236" cy="416108"/>
          </a:xfrm>
          <a:custGeom>
            <a:avLst/>
            <a:gdLst>
              <a:gd name="connsiteX0" fmla="*/ 0 w 2035175"/>
              <a:gd name="connsiteY0" fmla="*/ 0 h 425450"/>
              <a:gd name="connsiteX1" fmla="*/ 2035175 w 2035175"/>
              <a:gd name="connsiteY1" fmla="*/ 0 h 425450"/>
              <a:gd name="connsiteX2" fmla="*/ 2035175 w 2035175"/>
              <a:gd name="connsiteY2" fmla="*/ 425450 h 425450"/>
              <a:gd name="connsiteX3" fmla="*/ 438150 w 2035175"/>
              <a:gd name="connsiteY3" fmla="*/ 425450 h 425450"/>
              <a:gd name="connsiteX4" fmla="*/ 12700 w 2035175"/>
              <a:gd name="connsiteY4" fmla="*/ 0 h 425450"/>
              <a:gd name="connsiteX0" fmla="*/ 0 w 2035175"/>
              <a:gd name="connsiteY0" fmla="*/ 0 h 425450"/>
              <a:gd name="connsiteX1" fmla="*/ 2035175 w 2035175"/>
              <a:gd name="connsiteY1" fmla="*/ 0 h 425450"/>
              <a:gd name="connsiteX2" fmla="*/ 2035175 w 2035175"/>
              <a:gd name="connsiteY2" fmla="*/ 425450 h 425450"/>
              <a:gd name="connsiteX3" fmla="*/ 407194 w 2035175"/>
              <a:gd name="connsiteY3" fmla="*/ 425450 h 425450"/>
              <a:gd name="connsiteX4" fmla="*/ 12700 w 2035175"/>
              <a:gd name="connsiteY4" fmla="*/ 0 h 425450"/>
              <a:gd name="connsiteX0" fmla="*/ 25400 w 2060575"/>
              <a:gd name="connsiteY0" fmla="*/ 19050 h 444500"/>
              <a:gd name="connsiteX1" fmla="*/ 2060575 w 2060575"/>
              <a:gd name="connsiteY1" fmla="*/ 19050 h 444500"/>
              <a:gd name="connsiteX2" fmla="*/ 2060575 w 2060575"/>
              <a:gd name="connsiteY2" fmla="*/ 444500 h 444500"/>
              <a:gd name="connsiteX3" fmla="*/ 432594 w 2060575"/>
              <a:gd name="connsiteY3" fmla="*/ 444500 h 444500"/>
              <a:gd name="connsiteX4" fmla="*/ 0 w 2060575"/>
              <a:gd name="connsiteY4" fmla="*/ 0 h 444500"/>
              <a:gd name="connsiteX0" fmla="*/ 0 w 2035175"/>
              <a:gd name="connsiteY0" fmla="*/ 0 h 425450"/>
              <a:gd name="connsiteX1" fmla="*/ 2035175 w 2035175"/>
              <a:gd name="connsiteY1" fmla="*/ 0 h 425450"/>
              <a:gd name="connsiteX2" fmla="*/ 2035175 w 2035175"/>
              <a:gd name="connsiteY2" fmla="*/ 425450 h 425450"/>
              <a:gd name="connsiteX3" fmla="*/ 407194 w 2035175"/>
              <a:gd name="connsiteY3" fmla="*/ 425450 h 425450"/>
              <a:gd name="connsiteX0" fmla="*/ 0 w 2070894"/>
              <a:gd name="connsiteY0" fmla="*/ 0 h 434975"/>
              <a:gd name="connsiteX1" fmla="*/ 2070894 w 2070894"/>
              <a:gd name="connsiteY1" fmla="*/ 9525 h 434975"/>
              <a:gd name="connsiteX2" fmla="*/ 2070894 w 2070894"/>
              <a:gd name="connsiteY2" fmla="*/ 434975 h 434975"/>
              <a:gd name="connsiteX3" fmla="*/ 442913 w 2070894"/>
              <a:gd name="connsiteY3" fmla="*/ 434975 h 434975"/>
              <a:gd name="connsiteX0" fmla="*/ 0 w 2070894"/>
              <a:gd name="connsiteY0" fmla="*/ 0 h 434975"/>
              <a:gd name="connsiteX1" fmla="*/ 2063750 w 2070894"/>
              <a:gd name="connsiteY1" fmla="*/ 2382 h 434975"/>
              <a:gd name="connsiteX2" fmla="*/ 2070894 w 2070894"/>
              <a:gd name="connsiteY2" fmla="*/ 434975 h 434975"/>
              <a:gd name="connsiteX3" fmla="*/ 442913 w 2070894"/>
              <a:gd name="connsiteY3" fmla="*/ 434975 h 434975"/>
              <a:gd name="connsiteX0" fmla="*/ 0 w 2063750"/>
              <a:gd name="connsiteY0" fmla="*/ 0 h 434975"/>
              <a:gd name="connsiteX1" fmla="*/ 2063750 w 2063750"/>
              <a:gd name="connsiteY1" fmla="*/ 2382 h 434975"/>
              <a:gd name="connsiteX2" fmla="*/ 1778794 w 2063750"/>
              <a:gd name="connsiteY2" fmla="*/ 434975 h 434975"/>
              <a:gd name="connsiteX3" fmla="*/ 442913 w 2063750"/>
              <a:gd name="connsiteY3" fmla="*/ 434975 h 434975"/>
            </a:gdLst>
            <a:ahLst/>
            <a:cxnLst>
              <a:cxn ang="0">
                <a:pos x="connsiteX0" y="connsiteY0"/>
              </a:cxn>
              <a:cxn ang="0">
                <a:pos x="connsiteX1" y="connsiteY1"/>
              </a:cxn>
              <a:cxn ang="0">
                <a:pos x="connsiteX2" y="connsiteY2"/>
              </a:cxn>
              <a:cxn ang="0">
                <a:pos x="connsiteX3" y="connsiteY3"/>
              </a:cxn>
            </a:cxnLst>
            <a:rect l="l" t="t" r="r" b="b"/>
            <a:pathLst>
              <a:path w="2063750" h="434975">
                <a:moveTo>
                  <a:pt x="0" y="0"/>
                </a:moveTo>
                <a:lnTo>
                  <a:pt x="2063750" y="2382"/>
                </a:lnTo>
                <a:lnTo>
                  <a:pt x="1778794" y="434975"/>
                </a:lnTo>
                <a:lnTo>
                  <a:pt x="442913" y="434975"/>
                </a:lnTo>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44" name="任意多边形 43"/>
          <p:cNvSpPr/>
          <p:nvPr/>
        </p:nvSpPr>
        <p:spPr>
          <a:xfrm>
            <a:off x="3464299" y="2138821"/>
            <a:ext cx="2091051" cy="1029136"/>
          </a:xfrm>
          <a:custGeom>
            <a:avLst/>
            <a:gdLst>
              <a:gd name="connsiteX0" fmla="*/ 1102282 w 2185862"/>
              <a:gd name="connsiteY0" fmla="*/ 0 h 1075799"/>
              <a:gd name="connsiteX1" fmla="*/ 1424014 w 2185862"/>
              <a:gd name="connsiteY1" fmla="*/ 314408 h 1075799"/>
              <a:gd name="connsiteX2" fmla="*/ 1080299 w 2185862"/>
              <a:gd name="connsiteY2" fmla="*/ 632592 h 1075799"/>
              <a:gd name="connsiteX3" fmla="*/ 1754062 w 2185862"/>
              <a:gd name="connsiteY3" fmla="*/ 634226 h 1075799"/>
              <a:gd name="connsiteX4" fmla="*/ 2185862 w 2185862"/>
              <a:gd name="connsiteY4" fmla="*/ 1075799 h 1075799"/>
              <a:gd name="connsiteX5" fmla="*/ 305667 w 2185862"/>
              <a:gd name="connsiteY5" fmla="*/ 1066274 h 1075799"/>
              <a:gd name="connsiteX6" fmla="*/ 305768 w 2185862"/>
              <a:gd name="connsiteY6" fmla="*/ 1065959 h 1075799"/>
              <a:gd name="connsiteX7" fmla="*/ 0 w 2185862"/>
              <a:gd name="connsiteY7" fmla="*/ 1067499 h 1075799"/>
              <a:gd name="connsiteX8" fmla="*/ 442976 w 2185862"/>
              <a:gd name="connsiteY8" fmla="*/ 638502 h 1075799"/>
              <a:gd name="connsiteX9" fmla="*/ 445367 w 2185862"/>
              <a:gd name="connsiteY9" fmla="*/ 631051 h 1075799"/>
              <a:gd name="connsiteX10" fmla="*/ 450656 w 2185862"/>
              <a:gd name="connsiteY10" fmla="*/ 631064 h 1075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5862" h="1075799">
                <a:moveTo>
                  <a:pt x="1102282" y="0"/>
                </a:moveTo>
                <a:lnTo>
                  <a:pt x="1424014" y="314408"/>
                </a:lnTo>
                <a:lnTo>
                  <a:pt x="1080299" y="632592"/>
                </a:lnTo>
                <a:lnTo>
                  <a:pt x="1754062" y="634226"/>
                </a:lnTo>
                <a:lnTo>
                  <a:pt x="2185862" y="1075799"/>
                </a:lnTo>
                <a:lnTo>
                  <a:pt x="305667" y="1066274"/>
                </a:lnTo>
                <a:lnTo>
                  <a:pt x="305768" y="1065959"/>
                </a:lnTo>
                <a:lnTo>
                  <a:pt x="0" y="1067499"/>
                </a:lnTo>
                <a:lnTo>
                  <a:pt x="442976" y="638502"/>
                </a:lnTo>
                <a:lnTo>
                  <a:pt x="445367" y="631051"/>
                </a:lnTo>
                <a:lnTo>
                  <a:pt x="450656" y="631064"/>
                </a:lnTo>
                <a:close/>
              </a:path>
            </a:pathLst>
          </a:cu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45" name="任意多边形 44"/>
          <p:cNvSpPr/>
          <p:nvPr/>
        </p:nvSpPr>
        <p:spPr>
          <a:xfrm rot="19351598">
            <a:off x="5455338" y="1839269"/>
            <a:ext cx="2374067" cy="1828243"/>
          </a:xfrm>
          <a:custGeom>
            <a:avLst/>
            <a:gdLst>
              <a:gd name="connsiteX0" fmla="*/ 0 w 2502498"/>
              <a:gd name="connsiteY0" fmla="*/ 0 h 1927076"/>
              <a:gd name="connsiteX1" fmla="*/ 1945080 w 2502498"/>
              <a:gd name="connsiteY1" fmla="*/ 1496572 h 1927076"/>
              <a:gd name="connsiteX2" fmla="*/ 2502498 w 2502498"/>
              <a:gd name="connsiteY2" fmla="*/ 1923871 h 1927076"/>
              <a:gd name="connsiteX3" fmla="*/ 1799499 w 2502498"/>
              <a:gd name="connsiteY3" fmla="*/ 1920422 h 1927076"/>
              <a:gd name="connsiteX4" fmla="*/ 1791943 w 2502498"/>
              <a:gd name="connsiteY4" fmla="*/ 1927076 h 1927076"/>
              <a:gd name="connsiteX5" fmla="*/ 1783159 w 2502498"/>
              <a:gd name="connsiteY5" fmla="*/ 1920342 h 1927076"/>
              <a:gd name="connsiteX6" fmla="*/ 270669 w 2502498"/>
              <a:gd name="connsiteY6" fmla="*/ 1912921 h 1927076"/>
              <a:gd name="connsiteX7" fmla="*/ 221995 w 2502498"/>
              <a:gd name="connsiteY7" fmla="*/ 1489568 h 1927076"/>
              <a:gd name="connsiteX8" fmla="*/ 1224971 w 2502498"/>
              <a:gd name="connsiteY8" fmla="*/ 1492441 h 1927076"/>
              <a:gd name="connsiteX9" fmla="*/ 97539 w 2502498"/>
              <a:gd name="connsiteY9" fmla="*/ 628165 h 1927076"/>
              <a:gd name="connsiteX0" fmla="*/ 0 w 2482718"/>
              <a:gd name="connsiteY0" fmla="*/ 0 h 1905911"/>
              <a:gd name="connsiteX1" fmla="*/ 1925300 w 2482718"/>
              <a:gd name="connsiteY1" fmla="*/ 1475407 h 1905911"/>
              <a:gd name="connsiteX2" fmla="*/ 2482718 w 2482718"/>
              <a:gd name="connsiteY2" fmla="*/ 1902706 h 1905911"/>
              <a:gd name="connsiteX3" fmla="*/ 1779719 w 2482718"/>
              <a:gd name="connsiteY3" fmla="*/ 1899257 h 1905911"/>
              <a:gd name="connsiteX4" fmla="*/ 1772163 w 2482718"/>
              <a:gd name="connsiteY4" fmla="*/ 1905911 h 1905911"/>
              <a:gd name="connsiteX5" fmla="*/ 1763379 w 2482718"/>
              <a:gd name="connsiteY5" fmla="*/ 1899177 h 1905911"/>
              <a:gd name="connsiteX6" fmla="*/ 250889 w 2482718"/>
              <a:gd name="connsiteY6" fmla="*/ 1891756 h 1905911"/>
              <a:gd name="connsiteX7" fmla="*/ 202215 w 2482718"/>
              <a:gd name="connsiteY7" fmla="*/ 1468403 h 1905911"/>
              <a:gd name="connsiteX8" fmla="*/ 1205191 w 2482718"/>
              <a:gd name="connsiteY8" fmla="*/ 1471276 h 1905911"/>
              <a:gd name="connsiteX9" fmla="*/ 77759 w 2482718"/>
              <a:gd name="connsiteY9" fmla="*/ 607000 h 1905911"/>
              <a:gd name="connsiteX10" fmla="*/ 0 w 2482718"/>
              <a:gd name="connsiteY10" fmla="*/ 0 h 1905911"/>
              <a:gd name="connsiteX0" fmla="*/ 0 w 2481710"/>
              <a:gd name="connsiteY0" fmla="*/ 0 h 1911139"/>
              <a:gd name="connsiteX1" fmla="*/ 1924292 w 2481710"/>
              <a:gd name="connsiteY1" fmla="*/ 1480635 h 1911139"/>
              <a:gd name="connsiteX2" fmla="*/ 2481710 w 2481710"/>
              <a:gd name="connsiteY2" fmla="*/ 1907934 h 1911139"/>
              <a:gd name="connsiteX3" fmla="*/ 1778711 w 2481710"/>
              <a:gd name="connsiteY3" fmla="*/ 1904485 h 1911139"/>
              <a:gd name="connsiteX4" fmla="*/ 1771155 w 2481710"/>
              <a:gd name="connsiteY4" fmla="*/ 1911139 h 1911139"/>
              <a:gd name="connsiteX5" fmla="*/ 1762371 w 2481710"/>
              <a:gd name="connsiteY5" fmla="*/ 1904405 h 1911139"/>
              <a:gd name="connsiteX6" fmla="*/ 249881 w 2481710"/>
              <a:gd name="connsiteY6" fmla="*/ 1896984 h 1911139"/>
              <a:gd name="connsiteX7" fmla="*/ 201207 w 2481710"/>
              <a:gd name="connsiteY7" fmla="*/ 1473631 h 1911139"/>
              <a:gd name="connsiteX8" fmla="*/ 1204183 w 2481710"/>
              <a:gd name="connsiteY8" fmla="*/ 1476504 h 1911139"/>
              <a:gd name="connsiteX9" fmla="*/ 76751 w 2481710"/>
              <a:gd name="connsiteY9" fmla="*/ 612228 h 1911139"/>
              <a:gd name="connsiteX10" fmla="*/ 0 w 2481710"/>
              <a:gd name="connsiteY10" fmla="*/ 0 h 1911139"/>
              <a:gd name="connsiteX0" fmla="*/ 0 w 2481710"/>
              <a:gd name="connsiteY0" fmla="*/ 0 h 1911139"/>
              <a:gd name="connsiteX1" fmla="*/ 1924292 w 2481710"/>
              <a:gd name="connsiteY1" fmla="*/ 1480635 h 1911139"/>
              <a:gd name="connsiteX2" fmla="*/ 2481710 w 2481710"/>
              <a:gd name="connsiteY2" fmla="*/ 1907934 h 1911139"/>
              <a:gd name="connsiteX3" fmla="*/ 1778711 w 2481710"/>
              <a:gd name="connsiteY3" fmla="*/ 1904485 h 1911139"/>
              <a:gd name="connsiteX4" fmla="*/ 1771155 w 2481710"/>
              <a:gd name="connsiteY4" fmla="*/ 1911139 h 1911139"/>
              <a:gd name="connsiteX5" fmla="*/ 1762371 w 2481710"/>
              <a:gd name="connsiteY5" fmla="*/ 1904405 h 1911139"/>
              <a:gd name="connsiteX6" fmla="*/ 249881 w 2481710"/>
              <a:gd name="connsiteY6" fmla="*/ 1896984 h 1911139"/>
              <a:gd name="connsiteX7" fmla="*/ 196860 w 2481710"/>
              <a:gd name="connsiteY7" fmla="*/ 1479301 h 1911139"/>
              <a:gd name="connsiteX8" fmla="*/ 1204183 w 2481710"/>
              <a:gd name="connsiteY8" fmla="*/ 1476504 h 1911139"/>
              <a:gd name="connsiteX9" fmla="*/ 76751 w 2481710"/>
              <a:gd name="connsiteY9" fmla="*/ 612228 h 1911139"/>
              <a:gd name="connsiteX10" fmla="*/ 0 w 2481710"/>
              <a:gd name="connsiteY10" fmla="*/ 0 h 191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1710" h="1911139">
                <a:moveTo>
                  <a:pt x="0" y="0"/>
                </a:moveTo>
                <a:lnTo>
                  <a:pt x="1924292" y="1480635"/>
                </a:lnTo>
                <a:lnTo>
                  <a:pt x="2481710" y="1907934"/>
                </a:lnTo>
                <a:lnTo>
                  <a:pt x="1778711" y="1904485"/>
                </a:lnTo>
                <a:lnTo>
                  <a:pt x="1771155" y="1911139"/>
                </a:lnTo>
                <a:lnTo>
                  <a:pt x="1762371" y="1904405"/>
                </a:lnTo>
                <a:lnTo>
                  <a:pt x="249881" y="1896984"/>
                </a:lnTo>
                <a:lnTo>
                  <a:pt x="196860" y="1479301"/>
                </a:lnTo>
                <a:lnTo>
                  <a:pt x="1204183" y="1476504"/>
                </a:lnTo>
                <a:lnTo>
                  <a:pt x="76751" y="612228"/>
                </a:lnTo>
                <a:cubicBezTo>
                  <a:pt x="44238" y="402840"/>
                  <a:pt x="32513" y="209388"/>
                  <a:pt x="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46" name="任意多边形 45"/>
          <p:cNvSpPr/>
          <p:nvPr/>
        </p:nvSpPr>
        <p:spPr>
          <a:xfrm>
            <a:off x="4789980" y="3754241"/>
            <a:ext cx="2382578" cy="1037660"/>
          </a:xfrm>
          <a:custGeom>
            <a:avLst/>
            <a:gdLst>
              <a:gd name="connsiteX0" fmla="*/ 1426945 w 4106013"/>
              <a:gd name="connsiteY0" fmla="*/ 0 h 1084709"/>
              <a:gd name="connsiteX1" fmla="*/ 1728455 w 4106013"/>
              <a:gd name="connsiteY1" fmla="*/ 302403 h 1084709"/>
              <a:gd name="connsiteX2" fmla="*/ 1288915 w 4106013"/>
              <a:gd name="connsiteY2" fmla="*/ 645236 h 1084709"/>
              <a:gd name="connsiteX3" fmla="*/ 4106013 w 4106013"/>
              <a:gd name="connsiteY3" fmla="*/ 645236 h 1084709"/>
              <a:gd name="connsiteX4" fmla="*/ 4106013 w 4106013"/>
              <a:gd name="connsiteY4" fmla="*/ 1077284 h 1084709"/>
              <a:gd name="connsiteX5" fmla="*/ 486636 w 4106013"/>
              <a:gd name="connsiteY5" fmla="*/ 1083634 h 1084709"/>
              <a:gd name="connsiteX6" fmla="*/ 486757 w 4106013"/>
              <a:gd name="connsiteY6" fmla="*/ 1083106 h 1084709"/>
              <a:gd name="connsiteX7" fmla="*/ 0 w 4106013"/>
              <a:gd name="connsiteY7" fmla="*/ 1084709 h 1084709"/>
              <a:gd name="connsiteX0" fmla="*/ 1426945 w 4106013"/>
              <a:gd name="connsiteY0" fmla="*/ 0 h 1084709"/>
              <a:gd name="connsiteX1" fmla="*/ 1728455 w 4106013"/>
              <a:gd name="connsiteY1" fmla="*/ 302403 h 1084709"/>
              <a:gd name="connsiteX2" fmla="*/ 1288915 w 4106013"/>
              <a:gd name="connsiteY2" fmla="*/ 645236 h 1084709"/>
              <a:gd name="connsiteX3" fmla="*/ 2038171 w 4106013"/>
              <a:gd name="connsiteY3" fmla="*/ 645289 h 1084709"/>
              <a:gd name="connsiteX4" fmla="*/ 4106013 w 4106013"/>
              <a:gd name="connsiteY4" fmla="*/ 645236 h 1084709"/>
              <a:gd name="connsiteX5" fmla="*/ 4106013 w 4106013"/>
              <a:gd name="connsiteY5" fmla="*/ 1077284 h 1084709"/>
              <a:gd name="connsiteX6" fmla="*/ 486636 w 4106013"/>
              <a:gd name="connsiteY6" fmla="*/ 1083634 h 1084709"/>
              <a:gd name="connsiteX7" fmla="*/ 486757 w 4106013"/>
              <a:gd name="connsiteY7" fmla="*/ 1083106 h 1084709"/>
              <a:gd name="connsiteX8" fmla="*/ 0 w 4106013"/>
              <a:gd name="connsiteY8" fmla="*/ 1084709 h 1084709"/>
              <a:gd name="connsiteX9" fmla="*/ 1426945 w 4106013"/>
              <a:gd name="connsiteY9" fmla="*/ 0 h 1084709"/>
              <a:gd name="connsiteX0" fmla="*/ 1426945 w 4106013"/>
              <a:gd name="connsiteY0" fmla="*/ 0 h 1084709"/>
              <a:gd name="connsiteX1" fmla="*/ 1728455 w 4106013"/>
              <a:gd name="connsiteY1" fmla="*/ 302403 h 1084709"/>
              <a:gd name="connsiteX2" fmla="*/ 1288915 w 4106013"/>
              <a:gd name="connsiteY2" fmla="*/ 645236 h 1084709"/>
              <a:gd name="connsiteX3" fmla="*/ 2038171 w 4106013"/>
              <a:gd name="connsiteY3" fmla="*/ 645289 h 1084709"/>
              <a:gd name="connsiteX4" fmla="*/ 4106013 w 4106013"/>
              <a:gd name="connsiteY4" fmla="*/ 645236 h 1084709"/>
              <a:gd name="connsiteX5" fmla="*/ 4106013 w 4106013"/>
              <a:gd name="connsiteY5" fmla="*/ 1077284 h 1084709"/>
              <a:gd name="connsiteX6" fmla="*/ 486636 w 4106013"/>
              <a:gd name="connsiteY6" fmla="*/ 1083634 h 1084709"/>
              <a:gd name="connsiteX7" fmla="*/ 486757 w 4106013"/>
              <a:gd name="connsiteY7" fmla="*/ 1083106 h 1084709"/>
              <a:gd name="connsiteX8" fmla="*/ 0 w 4106013"/>
              <a:gd name="connsiteY8" fmla="*/ 1084709 h 1084709"/>
              <a:gd name="connsiteX9" fmla="*/ 1426945 w 4106013"/>
              <a:gd name="connsiteY9" fmla="*/ 0 h 1084709"/>
              <a:gd name="connsiteX0" fmla="*/ 1426945 w 4106013"/>
              <a:gd name="connsiteY0" fmla="*/ 0 h 1084709"/>
              <a:gd name="connsiteX1" fmla="*/ 1728455 w 4106013"/>
              <a:gd name="connsiteY1" fmla="*/ 302403 h 1084709"/>
              <a:gd name="connsiteX2" fmla="*/ 1288915 w 4106013"/>
              <a:gd name="connsiteY2" fmla="*/ 645236 h 1084709"/>
              <a:gd name="connsiteX3" fmla="*/ 2038171 w 4106013"/>
              <a:gd name="connsiteY3" fmla="*/ 645289 h 1084709"/>
              <a:gd name="connsiteX4" fmla="*/ 4106013 w 4106013"/>
              <a:gd name="connsiteY4" fmla="*/ 645236 h 1084709"/>
              <a:gd name="connsiteX5" fmla="*/ 4106013 w 4106013"/>
              <a:gd name="connsiteY5" fmla="*/ 1077284 h 1084709"/>
              <a:gd name="connsiteX6" fmla="*/ 2490608 w 4106013"/>
              <a:gd name="connsiteY6" fmla="*/ 1078676 h 1084709"/>
              <a:gd name="connsiteX7" fmla="*/ 486636 w 4106013"/>
              <a:gd name="connsiteY7" fmla="*/ 1083634 h 1084709"/>
              <a:gd name="connsiteX8" fmla="*/ 486757 w 4106013"/>
              <a:gd name="connsiteY8" fmla="*/ 1083106 h 1084709"/>
              <a:gd name="connsiteX9" fmla="*/ 0 w 4106013"/>
              <a:gd name="connsiteY9" fmla="*/ 1084709 h 1084709"/>
              <a:gd name="connsiteX10" fmla="*/ 1426945 w 4106013"/>
              <a:gd name="connsiteY10" fmla="*/ 0 h 1084709"/>
              <a:gd name="connsiteX0" fmla="*/ 1426945 w 4106013"/>
              <a:gd name="connsiteY0" fmla="*/ 0 h 1084709"/>
              <a:gd name="connsiteX1" fmla="*/ 1728455 w 4106013"/>
              <a:gd name="connsiteY1" fmla="*/ 302403 h 1084709"/>
              <a:gd name="connsiteX2" fmla="*/ 1288915 w 4106013"/>
              <a:gd name="connsiteY2" fmla="*/ 645236 h 1084709"/>
              <a:gd name="connsiteX3" fmla="*/ 2038171 w 4106013"/>
              <a:gd name="connsiteY3" fmla="*/ 645289 h 1084709"/>
              <a:gd name="connsiteX4" fmla="*/ 4106013 w 4106013"/>
              <a:gd name="connsiteY4" fmla="*/ 645236 h 1084709"/>
              <a:gd name="connsiteX5" fmla="*/ 4106013 w 4106013"/>
              <a:gd name="connsiteY5" fmla="*/ 1077284 h 1084709"/>
              <a:gd name="connsiteX6" fmla="*/ 3066871 w 4106013"/>
              <a:gd name="connsiteY6" fmla="*/ 1073914 h 1084709"/>
              <a:gd name="connsiteX7" fmla="*/ 2490608 w 4106013"/>
              <a:gd name="connsiteY7" fmla="*/ 1078676 h 1084709"/>
              <a:gd name="connsiteX8" fmla="*/ 486636 w 4106013"/>
              <a:gd name="connsiteY8" fmla="*/ 1083634 h 1084709"/>
              <a:gd name="connsiteX9" fmla="*/ 486757 w 4106013"/>
              <a:gd name="connsiteY9" fmla="*/ 1083106 h 1084709"/>
              <a:gd name="connsiteX10" fmla="*/ 0 w 4106013"/>
              <a:gd name="connsiteY10" fmla="*/ 1084709 h 1084709"/>
              <a:gd name="connsiteX11" fmla="*/ 1426945 w 4106013"/>
              <a:gd name="connsiteY11" fmla="*/ 0 h 1084709"/>
              <a:gd name="connsiteX0" fmla="*/ 1426945 w 4106013"/>
              <a:gd name="connsiteY0" fmla="*/ 0 h 1084709"/>
              <a:gd name="connsiteX1" fmla="*/ 1728455 w 4106013"/>
              <a:gd name="connsiteY1" fmla="*/ 302403 h 1084709"/>
              <a:gd name="connsiteX2" fmla="*/ 1288915 w 4106013"/>
              <a:gd name="connsiteY2" fmla="*/ 645236 h 1084709"/>
              <a:gd name="connsiteX3" fmla="*/ 2038171 w 4106013"/>
              <a:gd name="connsiteY3" fmla="*/ 645289 h 1084709"/>
              <a:gd name="connsiteX4" fmla="*/ 4106013 w 4106013"/>
              <a:gd name="connsiteY4" fmla="*/ 1077284 h 1084709"/>
              <a:gd name="connsiteX5" fmla="*/ 3066871 w 4106013"/>
              <a:gd name="connsiteY5" fmla="*/ 1073914 h 1084709"/>
              <a:gd name="connsiteX6" fmla="*/ 2490608 w 4106013"/>
              <a:gd name="connsiteY6" fmla="*/ 1078676 h 1084709"/>
              <a:gd name="connsiteX7" fmla="*/ 486636 w 4106013"/>
              <a:gd name="connsiteY7" fmla="*/ 1083634 h 1084709"/>
              <a:gd name="connsiteX8" fmla="*/ 486757 w 4106013"/>
              <a:gd name="connsiteY8" fmla="*/ 1083106 h 1084709"/>
              <a:gd name="connsiteX9" fmla="*/ 0 w 4106013"/>
              <a:gd name="connsiteY9" fmla="*/ 1084709 h 1084709"/>
              <a:gd name="connsiteX10" fmla="*/ 1426945 w 4106013"/>
              <a:gd name="connsiteY10" fmla="*/ 0 h 1084709"/>
              <a:gd name="connsiteX0" fmla="*/ 1426945 w 3066871"/>
              <a:gd name="connsiteY0" fmla="*/ 0 h 1084709"/>
              <a:gd name="connsiteX1" fmla="*/ 1728455 w 3066871"/>
              <a:gd name="connsiteY1" fmla="*/ 302403 h 1084709"/>
              <a:gd name="connsiteX2" fmla="*/ 1288915 w 3066871"/>
              <a:gd name="connsiteY2" fmla="*/ 645236 h 1084709"/>
              <a:gd name="connsiteX3" fmla="*/ 2038171 w 3066871"/>
              <a:gd name="connsiteY3" fmla="*/ 645289 h 1084709"/>
              <a:gd name="connsiteX4" fmla="*/ 3066871 w 3066871"/>
              <a:gd name="connsiteY4" fmla="*/ 1073914 h 1084709"/>
              <a:gd name="connsiteX5" fmla="*/ 2490608 w 3066871"/>
              <a:gd name="connsiteY5" fmla="*/ 1078676 h 1084709"/>
              <a:gd name="connsiteX6" fmla="*/ 486636 w 3066871"/>
              <a:gd name="connsiteY6" fmla="*/ 1083634 h 1084709"/>
              <a:gd name="connsiteX7" fmla="*/ 486757 w 3066871"/>
              <a:gd name="connsiteY7" fmla="*/ 1083106 h 1084709"/>
              <a:gd name="connsiteX8" fmla="*/ 0 w 3066871"/>
              <a:gd name="connsiteY8" fmla="*/ 1084709 h 1084709"/>
              <a:gd name="connsiteX9" fmla="*/ 1426945 w 3066871"/>
              <a:gd name="connsiteY9" fmla="*/ 0 h 1084709"/>
              <a:gd name="connsiteX0" fmla="*/ 1426945 w 2490608"/>
              <a:gd name="connsiteY0" fmla="*/ 0 h 1084709"/>
              <a:gd name="connsiteX1" fmla="*/ 1728455 w 2490608"/>
              <a:gd name="connsiteY1" fmla="*/ 302403 h 1084709"/>
              <a:gd name="connsiteX2" fmla="*/ 1288915 w 2490608"/>
              <a:gd name="connsiteY2" fmla="*/ 645236 h 1084709"/>
              <a:gd name="connsiteX3" fmla="*/ 2038171 w 2490608"/>
              <a:gd name="connsiteY3" fmla="*/ 645289 h 1084709"/>
              <a:gd name="connsiteX4" fmla="*/ 2490608 w 2490608"/>
              <a:gd name="connsiteY4" fmla="*/ 1078676 h 1084709"/>
              <a:gd name="connsiteX5" fmla="*/ 486636 w 2490608"/>
              <a:gd name="connsiteY5" fmla="*/ 1083634 h 1084709"/>
              <a:gd name="connsiteX6" fmla="*/ 486757 w 2490608"/>
              <a:gd name="connsiteY6" fmla="*/ 1083106 h 1084709"/>
              <a:gd name="connsiteX7" fmla="*/ 0 w 2490608"/>
              <a:gd name="connsiteY7" fmla="*/ 1084709 h 1084709"/>
              <a:gd name="connsiteX8" fmla="*/ 1426945 w 2490608"/>
              <a:gd name="connsiteY8" fmla="*/ 0 h 1084709"/>
              <a:gd name="connsiteX0" fmla="*/ 1426945 w 2490608"/>
              <a:gd name="connsiteY0" fmla="*/ 0 h 1084709"/>
              <a:gd name="connsiteX1" fmla="*/ 1728455 w 2490608"/>
              <a:gd name="connsiteY1" fmla="*/ 302403 h 1084709"/>
              <a:gd name="connsiteX2" fmla="*/ 1288915 w 2490608"/>
              <a:gd name="connsiteY2" fmla="*/ 645236 h 1084709"/>
              <a:gd name="connsiteX3" fmla="*/ 2063571 w 2490608"/>
              <a:gd name="connsiteY3" fmla="*/ 642114 h 1084709"/>
              <a:gd name="connsiteX4" fmla="*/ 2490608 w 2490608"/>
              <a:gd name="connsiteY4" fmla="*/ 1078676 h 1084709"/>
              <a:gd name="connsiteX5" fmla="*/ 486636 w 2490608"/>
              <a:gd name="connsiteY5" fmla="*/ 1083634 h 1084709"/>
              <a:gd name="connsiteX6" fmla="*/ 486757 w 2490608"/>
              <a:gd name="connsiteY6" fmla="*/ 1083106 h 1084709"/>
              <a:gd name="connsiteX7" fmla="*/ 0 w 2490608"/>
              <a:gd name="connsiteY7" fmla="*/ 1084709 h 1084709"/>
              <a:gd name="connsiteX8" fmla="*/ 1426945 w 2490608"/>
              <a:gd name="connsiteY8" fmla="*/ 0 h 108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0608" h="1084709">
                <a:moveTo>
                  <a:pt x="1426945" y="0"/>
                </a:moveTo>
                <a:lnTo>
                  <a:pt x="1728455" y="302403"/>
                </a:lnTo>
                <a:lnTo>
                  <a:pt x="1288915" y="645236"/>
                </a:lnTo>
                <a:lnTo>
                  <a:pt x="2063571" y="642114"/>
                </a:lnTo>
                <a:lnTo>
                  <a:pt x="2490608" y="1078676"/>
                </a:lnTo>
                <a:lnTo>
                  <a:pt x="486636" y="1083634"/>
                </a:lnTo>
                <a:cubicBezTo>
                  <a:pt x="486676" y="1083458"/>
                  <a:pt x="486717" y="1083282"/>
                  <a:pt x="486757" y="1083106"/>
                </a:cubicBezTo>
                <a:lnTo>
                  <a:pt x="0" y="1084709"/>
                </a:lnTo>
                <a:lnTo>
                  <a:pt x="1426945" y="0"/>
                </a:lnTo>
                <a:close/>
              </a:path>
            </a:pathLst>
          </a:custGeom>
          <a:solidFill>
            <a:srgbClr val="FF505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cxnSp>
        <p:nvCxnSpPr>
          <p:cNvPr id="47" name="直接连接符 46"/>
          <p:cNvCxnSpPr/>
          <p:nvPr/>
        </p:nvCxnSpPr>
        <p:spPr>
          <a:xfrm>
            <a:off x="4376672" y="1987806"/>
            <a:ext cx="3030925" cy="3030925"/>
          </a:xfrm>
          <a:prstGeom prst="line">
            <a:avLst/>
          </a:prstGeom>
          <a:ln w="19050">
            <a:solidFill>
              <a:srgbClr val="FF5050"/>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48" name="矩形 47"/>
          <p:cNvSpPr/>
          <p:nvPr/>
        </p:nvSpPr>
        <p:spPr>
          <a:xfrm>
            <a:off x="4456989" y="2795582"/>
            <a:ext cx="420615" cy="284687"/>
          </a:xfrm>
          <a:prstGeom prst="rect">
            <a:avLst/>
          </a:prstGeom>
        </p:spPr>
        <p:txBody>
          <a:bodyPr wrap="none" lIns="68573" tIns="34287" rIns="68573" bIns="34287">
            <a:spAutoFit/>
          </a:bodyPr>
          <a:lstStyle/>
          <a:p>
            <a:pPr algn="ctr"/>
            <a:r>
              <a:rPr lang="en-US" altLang="zh-CN" sz="1400" b="1" dirty="0" smtClean="0">
                <a:solidFill>
                  <a:schemeClr val="bg1"/>
                </a:solidFill>
                <a:latin typeface="微软雅黑" pitchFamily="34" charset="-122"/>
                <a:ea typeface="微软雅黑" pitchFamily="34" charset="-122"/>
              </a:rPr>
              <a:t>E</a:t>
            </a:r>
            <a:r>
              <a:rPr lang="zh-CN" altLang="en-US" sz="1400" b="1" dirty="0" smtClean="0">
                <a:solidFill>
                  <a:schemeClr val="bg1"/>
                </a:solidFill>
                <a:latin typeface="微软雅黑" pitchFamily="34" charset="-122"/>
                <a:ea typeface="微软雅黑" pitchFamily="34" charset="-122"/>
              </a:rPr>
              <a:t>组</a:t>
            </a:r>
            <a:endParaRPr lang="en-US" altLang="zh-CN" sz="1400" b="1" dirty="0">
              <a:solidFill>
                <a:schemeClr val="bg1"/>
              </a:solidFill>
              <a:latin typeface="微软雅黑" pitchFamily="34" charset="-122"/>
              <a:ea typeface="微软雅黑" pitchFamily="34" charset="-122"/>
            </a:endParaRPr>
          </a:p>
        </p:txBody>
      </p:sp>
      <p:grpSp>
        <p:nvGrpSpPr>
          <p:cNvPr id="49" name="组合 48"/>
          <p:cNvGrpSpPr/>
          <p:nvPr/>
        </p:nvGrpSpPr>
        <p:grpSpPr>
          <a:xfrm>
            <a:off x="3911202" y="2808791"/>
            <a:ext cx="275206" cy="297444"/>
            <a:chOff x="6127750" y="1165225"/>
            <a:chExt cx="314325" cy="339725"/>
          </a:xfrm>
          <a:solidFill>
            <a:schemeClr val="bg1"/>
          </a:solidFill>
        </p:grpSpPr>
        <p:sp>
          <p:nvSpPr>
            <p:cNvPr id="50" name="Freeform 178"/>
            <p:cNvSpPr>
              <a:spLocks noEditPoints="1"/>
            </p:cNvSpPr>
            <p:nvPr/>
          </p:nvSpPr>
          <p:spPr bwMode="auto">
            <a:xfrm>
              <a:off x="6127750" y="1165225"/>
              <a:ext cx="314325" cy="339725"/>
            </a:xfrm>
            <a:custGeom>
              <a:avLst/>
              <a:gdLst>
                <a:gd name="T0" fmla="*/ 303 w 312"/>
                <a:gd name="T1" fmla="*/ 78 h 337"/>
                <a:gd name="T2" fmla="*/ 285 w 312"/>
                <a:gd name="T3" fmla="*/ 16 h 337"/>
                <a:gd name="T4" fmla="*/ 273 w 312"/>
                <a:gd name="T5" fmla="*/ 7 h 337"/>
                <a:gd name="T6" fmla="*/ 273 w 312"/>
                <a:gd name="T7" fmla="*/ 7 h 337"/>
                <a:gd name="T8" fmla="*/ 261 w 312"/>
                <a:gd name="T9" fmla="*/ 16 h 337"/>
                <a:gd name="T10" fmla="*/ 218 w 312"/>
                <a:gd name="T11" fmla="*/ 39 h 337"/>
                <a:gd name="T12" fmla="*/ 167 w 312"/>
                <a:gd name="T13" fmla="*/ 8 h 337"/>
                <a:gd name="T14" fmla="*/ 156 w 312"/>
                <a:gd name="T15" fmla="*/ 0 h 337"/>
                <a:gd name="T16" fmla="*/ 156 w 312"/>
                <a:gd name="T17" fmla="*/ 0 h 337"/>
                <a:gd name="T18" fmla="*/ 144 w 312"/>
                <a:gd name="T19" fmla="*/ 8 h 337"/>
                <a:gd name="T20" fmla="*/ 93 w 312"/>
                <a:gd name="T21" fmla="*/ 39 h 337"/>
                <a:gd name="T22" fmla="*/ 50 w 312"/>
                <a:gd name="T23" fmla="*/ 16 h 337"/>
                <a:gd name="T24" fmla="*/ 38 w 312"/>
                <a:gd name="T25" fmla="*/ 7 h 337"/>
                <a:gd name="T26" fmla="*/ 26 w 312"/>
                <a:gd name="T27" fmla="*/ 16 h 337"/>
                <a:gd name="T28" fmla="*/ 8 w 312"/>
                <a:gd name="T29" fmla="*/ 78 h 337"/>
                <a:gd name="T30" fmla="*/ 18 w 312"/>
                <a:gd name="T31" fmla="*/ 212 h 337"/>
                <a:gd name="T32" fmla="*/ 151 w 312"/>
                <a:gd name="T33" fmla="*/ 336 h 337"/>
                <a:gd name="T34" fmla="*/ 156 w 312"/>
                <a:gd name="T35" fmla="*/ 337 h 337"/>
                <a:gd name="T36" fmla="*/ 160 w 312"/>
                <a:gd name="T37" fmla="*/ 336 h 337"/>
                <a:gd name="T38" fmla="*/ 294 w 312"/>
                <a:gd name="T39" fmla="*/ 212 h 337"/>
                <a:gd name="T40" fmla="*/ 303 w 312"/>
                <a:gd name="T41" fmla="*/ 78 h 337"/>
                <a:gd name="T42" fmla="*/ 269 w 312"/>
                <a:gd name="T43" fmla="*/ 201 h 337"/>
                <a:gd name="T44" fmla="*/ 156 w 312"/>
                <a:gd name="T45" fmla="*/ 307 h 337"/>
                <a:gd name="T46" fmla="*/ 42 w 312"/>
                <a:gd name="T47" fmla="*/ 201 h 337"/>
                <a:gd name="T48" fmla="*/ 34 w 312"/>
                <a:gd name="T49" fmla="*/ 85 h 337"/>
                <a:gd name="T50" fmla="*/ 43 w 312"/>
                <a:gd name="T51" fmla="*/ 50 h 337"/>
                <a:gd name="T52" fmla="*/ 93 w 312"/>
                <a:gd name="T53" fmla="*/ 69 h 337"/>
                <a:gd name="T54" fmla="*/ 156 w 312"/>
                <a:gd name="T55" fmla="*/ 39 h 337"/>
                <a:gd name="T56" fmla="*/ 218 w 312"/>
                <a:gd name="T57" fmla="*/ 69 h 337"/>
                <a:gd name="T58" fmla="*/ 269 w 312"/>
                <a:gd name="T59" fmla="*/ 50 h 337"/>
                <a:gd name="T60" fmla="*/ 269 w 312"/>
                <a:gd name="T61" fmla="*/ 201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12" h="337">
                  <a:moveTo>
                    <a:pt x="303" y="78"/>
                  </a:moveTo>
                  <a:cubicBezTo>
                    <a:pt x="297" y="42"/>
                    <a:pt x="286" y="17"/>
                    <a:pt x="285" y="16"/>
                  </a:cubicBezTo>
                  <a:cubicBezTo>
                    <a:pt x="283" y="11"/>
                    <a:pt x="279" y="7"/>
                    <a:pt x="273" y="7"/>
                  </a:cubicBezTo>
                  <a:cubicBezTo>
                    <a:pt x="273" y="7"/>
                    <a:pt x="273" y="7"/>
                    <a:pt x="273" y="7"/>
                  </a:cubicBezTo>
                  <a:cubicBezTo>
                    <a:pt x="268" y="7"/>
                    <a:pt x="264" y="10"/>
                    <a:pt x="261" y="16"/>
                  </a:cubicBezTo>
                  <a:cubicBezTo>
                    <a:pt x="260" y="17"/>
                    <a:pt x="249" y="39"/>
                    <a:pt x="218" y="39"/>
                  </a:cubicBezTo>
                  <a:cubicBezTo>
                    <a:pt x="186" y="39"/>
                    <a:pt x="168" y="10"/>
                    <a:pt x="167" y="8"/>
                  </a:cubicBezTo>
                  <a:cubicBezTo>
                    <a:pt x="165" y="3"/>
                    <a:pt x="161" y="0"/>
                    <a:pt x="156" y="0"/>
                  </a:cubicBezTo>
                  <a:cubicBezTo>
                    <a:pt x="156" y="0"/>
                    <a:pt x="156" y="0"/>
                    <a:pt x="156" y="0"/>
                  </a:cubicBezTo>
                  <a:cubicBezTo>
                    <a:pt x="151" y="0"/>
                    <a:pt x="147" y="3"/>
                    <a:pt x="144" y="8"/>
                  </a:cubicBezTo>
                  <a:cubicBezTo>
                    <a:pt x="143" y="9"/>
                    <a:pt x="126" y="39"/>
                    <a:pt x="93" y="39"/>
                  </a:cubicBezTo>
                  <a:cubicBezTo>
                    <a:pt x="62" y="39"/>
                    <a:pt x="51" y="17"/>
                    <a:pt x="50" y="16"/>
                  </a:cubicBezTo>
                  <a:cubicBezTo>
                    <a:pt x="48" y="10"/>
                    <a:pt x="43" y="7"/>
                    <a:pt x="38" y="7"/>
                  </a:cubicBezTo>
                  <a:cubicBezTo>
                    <a:pt x="33" y="7"/>
                    <a:pt x="28" y="10"/>
                    <a:pt x="26" y="16"/>
                  </a:cubicBezTo>
                  <a:cubicBezTo>
                    <a:pt x="26" y="17"/>
                    <a:pt x="15" y="42"/>
                    <a:pt x="8" y="78"/>
                  </a:cubicBezTo>
                  <a:cubicBezTo>
                    <a:pt x="0" y="127"/>
                    <a:pt x="3" y="173"/>
                    <a:pt x="18" y="212"/>
                  </a:cubicBezTo>
                  <a:cubicBezTo>
                    <a:pt x="39" y="269"/>
                    <a:pt x="84" y="311"/>
                    <a:pt x="151" y="336"/>
                  </a:cubicBezTo>
                  <a:cubicBezTo>
                    <a:pt x="153" y="337"/>
                    <a:pt x="154" y="337"/>
                    <a:pt x="156" y="337"/>
                  </a:cubicBezTo>
                  <a:cubicBezTo>
                    <a:pt x="157" y="337"/>
                    <a:pt x="159" y="337"/>
                    <a:pt x="160" y="336"/>
                  </a:cubicBezTo>
                  <a:cubicBezTo>
                    <a:pt x="228" y="311"/>
                    <a:pt x="273" y="269"/>
                    <a:pt x="294" y="212"/>
                  </a:cubicBezTo>
                  <a:cubicBezTo>
                    <a:pt x="309" y="173"/>
                    <a:pt x="312" y="127"/>
                    <a:pt x="303" y="78"/>
                  </a:cubicBezTo>
                  <a:close/>
                  <a:moveTo>
                    <a:pt x="269" y="201"/>
                  </a:moveTo>
                  <a:cubicBezTo>
                    <a:pt x="251" y="248"/>
                    <a:pt x="213" y="284"/>
                    <a:pt x="156" y="307"/>
                  </a:cubicBezTo>
                  <a:cubicBezTo>
                    <a:pt x="98" y="284"/>
                    <a:pt x="60" y="248"/>
                    <a:pt x="42" y="201"/>
                  </a:cubicBezTo>
                  <a:cubicBezTo>
                    <a:pt x="26" y="159"/>
                    <a:pt x="29" y="115"/>
                    <a:pt x="34" y="85"/>
                  </a:cubicBezTo>
                  <a:cubicBezTo>
                    <a:pt x="37" y="71"/>
                    <a:pt x="40" y="60"/>
                    <a:pt x="43" y="50"/>
                  </a:cubicBezTo>
                  <a:cubicBezTo>
                    <a:pt x="53" y="60"/>
                    <a:pt x="70" y="69"/>
                    <a:pt x="93" y="69"/>
                  </a:cubicBezTo>
                  <a:cubicBezTo>
                    <a:pt x="123" y="69"/>
                    <a:pt x="144" y="52"/>
                    <a:pt x="156" y="39"/>
                  </a:cubicBezTo>
                  <a:cubicBezTo>
                    <a:pt x="168" y="52"/>
                    <a:pt x="188" y="69"/>
                    <a:pt x="218" y="69"/>
                  </a:cubicBezTo>
                  <a:cubicBezTo>
                    <a:pt x="242" y="69"/>
                    <a:pt x="258" y="60"/>
                    <a:pt x="269" y="50"/>
                  </a:cubicBezTo>
                  <a:cubicBezTo>
                    <a:pt x="278" y="82"/>
                    <a:pt x="291" y="144"/>
                    <a:pt x="269" y="2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51" name="Freeform 179"/>
            <p:cNvSpPr>
              <a:spLocks/>
            </p:cNvSpPr>
            <p:nvPr/>
          </p:nvSpPr>
          <p:spPr bwMode="auto">
            <a:xfrm>
              <a:off x="6259513" y="1247775"/>
              <a:ext cx="50800" cy="122238"/>
            </a:xfrm>
            <a:custGeom>
              <a:avLst/>
              <a:gdLst>
                <a:gd name="T0" fmla="*/ 42 w 50"/>
                <a:gd name="T1" fmla="*/ 122 h 122"/>
                <a:gd name="T2" fmla="*/ 50 w 50"/>
                <a:gd name="T3" fmla="*/ 0 h 122"/>
                <a:gd name="T4" fmla="*/ 0 w 50"/>
                <a:gd name="T5" fmla="*/ 0 h 122"/>
                <a:gd name="T6" fmla="*/ 8 w 50"/>
                <a:gd name="T7" fmla="*/ 122 h 122"/>
                <a:gd name="T8" fmla="*/ 42 w 50"/>
                <a:gd name="T9" fmla="*/ 122 h 122"/>
              </a:gdLst>
              <a:ahLst/>
              <a:cxnLst>
                <a:cxn ang="0">
                  <a:pos x="T0" y="T1"/>
                </a:cxn>
                <a:cxn ang="0">
                  <a:pos x="T2" y="T3"/>
                </a:cxn>
                <a:cxn ang="0">
                  <a:pos x="T4" y="T5"/>
                </a:cxn>
                <a:cxn ang="0">
                  <a:pos x="T6" y="T7"/>
                </a:cxn>
                <a:cxn ang="0">
                  <a:pos x="T8" y="T9"/>
                </a:cxn>
              </a:cxnLst>
              <a:rect l="0" t="0" r="r" b="b"/>
              <a:pathLst>
                <a:path w="50" h="122">
                  <a:moveTo>
                    <a:pt x="42" y="122"/>
                  </a:moveTo>
                  <a:cubicBezTo>
                    <a:pt x="45" y="82"/>
                    <a:pt x="47" y="41"/>
                    <a:pt x="50" y="0"/>
                  </a:cubicBezTo>
                  <a:cubicBezTo>
                    <a:pt x="33" y="0"/>
                    <a:pt x="17" y="0"/>
                    <a:pt x="0" y="0"/>
                  </a:cubicBezTo>
                  <a:cubicBezTo>
                    <a:pt x="3" y="41"/>
                    <a:pt x="5" y="82"/>
                    <a:pt x="8" y="122"/>
                  </a:cubicBezTo>
                  <a:cubicBezTo>
                    <a:pt x="19" y="122"/>
                    <a:pt x="31" y="122"/>
                    <a:pt x="42"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52" name="Oval 180"/>
            <p:cNvSpPr>
              <a:spLocks noChangeArrowheads="1"/>
            </p:cNvSpPr>
            <p:nvPr/>
          </p:nvSpPr>
          <p:spPr bwMode="auto">
            <a:xfrm>
              <a:off x="6259513" y="1382713"/>
              <a:ext cx="50800" cy="50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sp>
        <p:nvSpPr>
          <p:cNvPr id="53" name="Freeform 572"/>
          <p:cNvSpPr>
            <a:spLocks noEditPoints="1"/>
          </p:cNvSpPr>
          <p:nvPr/>
        </p:nvSpPr>
        <p:spPr bwMode="auto">
          <a:xfrm>
            <a:off x="5759096" y="2792435"/>
            <a:ext cx="300857" cy="292665"/>
          </a:xfrm>
          <a:custGeom>
            <a:avLst/>
            <a:gdLst>
              <a:gd name="T0" fmla="*/ 278 w 326"/>
              <a:gd name="T1" fmla="*/ 48 h 326"/>
              <a:gd name="T2" fmla="*/ 163 w 326"/>
              <a:gd name="T3" fmla="*/ 0 h 326"/>
              <a:gd name="T4" fmla="*/ 47 w 326"/>
              <a:gd name="T5" fmla="*/ 48 h 326"/>
              <a:gd name="T6" fmla="*/ 0 w 326"/>
              <a:gd name="T7" fmla="*/ 163 h 326"/>
              <a:gd name="T8" fmla="*/ 47 w 326"/>
              <a:gd name="T9" fmla="*/ 278 h 326"/>
              <a:gd name="T10" fmla="*/ 163 w 326"/>
              <a:gd name="T11" fmla="*/ 326 h 326"/>
              <a:gd name="T12" fmla="*/ 278 w 326"/>
              <a:gd name="T13" fmla="*/ 278 h 326"/>
              <a:gd name="T14" fmla="*/ 326 w 326"/>
              <a:gd name="T15" fmla="*/ 163 h 326"/>
              <a:gd name="T16" fmla="*/ 250 w 326"/>
              <a:gd name="T17" fmla="*/ 175 h 326"/>
              <a:gd name="T18" fmla="*/ 293 w 326"/>
              <a:gd name="T19" fmla="*/ 219 h 326"/>
              <a:gd name="T20" fmla="*/ 243 w 326"/>
              <a:gd name="T21" fmla="*/ 230 h 326"/>
              <a:gd name="T22" fmla="*/ 250 w 326"/>
              <a:gd name="T23" fmla="*/ 153 h 326"/>
              <a:gd name="T24" fmla="*/ 279 w 326"/>
              <a:gd name="T25" fmla="*/ 82 h 326"/>
              <a:gd name="T26" fmla="*/ 304 w 326"/>
              <a:gd name="T27" fmla="*/ 153 h 326"/>
              <a:gd name="T28" fmla="*/ 223 w 326"/>
              <a:gd name="T29" fmla="*/ 221 h 326"/>
              <a:gd name="T30" fmla="*/ 175 w 326"/>
              <a:gd name="T31" fmla="*/ 219 h 326"/>
              <a:gd name="T32" fmla="*/ 229 w 326"/>
              <a:gd name="T33" fmla="*/ 175 h 326"/>
              <a:gd name="T34" fmla="*/ 229 w 326"/>
              <a:gd name="T35" fmla="*/ 153 h 326"/>
              <a:gd name="T36" fmla="*/ 175 w 326"/>
              <a:gd name="T37" fmla="*/ 108 h 326"/>
              <a:gd name="T38" fmla="*/ 223 w 326"/>
              <a:gd name="T39" fmla="*/ 106 h 326"/>
              <a:gd name="T40" fmla="*/ 175 w 326"/>
              <a:gd name="T41" fmla="*/ 86 h 326"/>
              <a:gd name="T42" fmla="*/ 185 w 326"/>
              <a:gd name="T43" fmla="*/ 31 h 326"/>
              <a:gd name="T44" fmla="*/ 216 w 326"/>
              <a:gd name="T45" fmla="*/ 81 h 326"/>
              <a:gd name="T46" fmla="*/ 215 w 326"/>
              <a:gd name="T47" fmla="*/ 32 h 326"/>
              <a:gd name="T48" fmla="*/ 263 w 326"/>
              <a:gd name="T49" fmla="*/ 63 h 326"/>
              <a:gd name="T50" fmla="*/ 237 w 326"/>
              <a:gd name="T51" fmla="*/ 76 h 326"/>
              <a:gd name="T52" fmla="*/ 215 w 326"/>
              <a:gd name="T53" fmla="*/ 32 h 326"/>
              <a:gd name="T54" fmla="*/ 207 w 326"/>
              <a:gd name="T55" fmla="*/ 266 h 326"/>
              <a:gd name="T56" fmla="*/ 175 w 326"/>
              <a:gd name="T57" fmla="*/ 302 h 326"/>
              <a:gd name="T58" fmla="*/ 216 w 326"/>
              <a:gd name="T59" fmla="*/ 245 h 326"/>
              <a:gd name="T60" fmla="*/ 227 w 326"/>
              <a:gd name="T61" fmla="*/ 276 h 326"/>
              <a:gd name="T62" fmla="*/ 265 w 326"/>
              <a:gd name="T63" fmla="*/ 261 h 326"/>
              <a:gd name="T64" fmla="*/ 218 w 326"/>
              <a:gd name="T65" fmla="*/ 294 h 326"/>
              <a:gd name="T66" fmla="*/ 102 w 326"/>
              <a:gd name="T67" fmla="*/ 106 h 326"/>
              <a:gd name="T68" fmla="*/ 153 w 326"/>
              <a:gd name="T69" fmla="*/ 108 h 326"/>
              <a:gd name="T70" fmla="*/ 97 w 326"/>
              <a:gd name="T71" fmla="*/ 153 h 326"/>
              <a:gd name="T72" fmla="*/ 99 w 326"/>
              <a:gd name="T73" fmla="*/ 51 h 326"/>
              <a:gd name="T74" fmla="*/ 64 w 326"/>
              <a:gd name="T75" fmla="*/ 62 h 326"/>
              <a:gd name="T76" fmla="*/ 110 w 326"/>
              <a:gd name="T77" fmla="*/ 32 h 326"/>
              <a:gd name="T78" fmla="*/ 97 w 326"/>
              <a:gd name="T79" fmla="*/ 175 h 326"/>
              <a:gd name="T80" fmla="*/ 153 w 326"/>
              <a:gd name="T81" fmla="*/ 219 h 326"/>
              <a:gd name="T82" fmla="*/ 102 w 326"/>
              <a:gd name="T83" fmla="*/ 221 h 326"/>
              <a:gd name="T84" fmla="*/ 153 w 326"/>
              <a:gd name="T85" fmla="*/ 240 h 326"/>
              <a:gd name="T86" fmla="*/ 140 w 326"/>
              <a:gd name="T87" fmla="*/ 295 h 326"/>
              <a:gd name="T88" fmla="*/ 110 w 326"/>
              <a:gd name="T89" fmla="*/ 246 h 326"/>
              <a:gd name="T90" fmla="*/ 89 w 326"/>
              <a:gd name="T91" fmla="*/ 253 h 326"/>
              <a:gd name="T92" fmla="*/ 110 w 326"/>
              <a:gd name="T93" fmla="*/ 295 h 326"/>
              <a:gd name="T94" fmla="*/ 64 w 326"/>
              <a:gd name="T95" fmla="*/ 264 h 326"/>
              <a:gd name="T96" fmla="*/ 110 w 326"/>
              <a:gd name="T97" fmla="*/ 80 h 326"/>
              <a:gd name="T98" fmla="*/ 140 w 326"/>
              <a:gd name="T99" fmla="*/ 31 h 326"/>
              <a:gd name="T100" fmla="*/ 153 w 326"/>
              <a:gd name="T101" fmla="*/ 86 h 326"/>
              <a:gd name="T102" fmla="*/ 32 w 326"/>
              <a:gd name="T103" fmla="*/ 108 h 326"/>
              <a:gd name="T104" fmla="*/ 83 w 326"/>
              <a:gd name="T105" fmla="*/ 95 h 326"/>
              <a:gd name="T106" fmla="*/ 22 w 326"/>
              <a:gd name="T107" fmla="*/ 153 h 326"/>
              <a:gd name="T108" fmla="*/ 22 w 326"/>
              <a:gd name="T109" fmla="*/ 175 h 326"/>
              <a:gd name="T110" fmla="*/ 83 w 326"/>
              <a:gd name="T111" fmla="*/ 232 h 326"/>
              <a:gd name="T112" fmla="*/ 32 w 326"/>
              <a:gd name="T113" fmla="*/ 219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26" h="326">
                <a:moveTo>
                  <a:pt x="313" y="100"/>
                </a:moveTo>
                <a:cubicBezTo>
                  <a:pt x="305" y="80"/>
                  <a:pt x="293" y="63"/>
                  <a:pt x="278" y="48"/>
                </a:cubicBezTo>
                <a:cubicBezTo>
                  <a:pt x="263" y="33"/>
                  <a:pt x="246" y="21"/>
                  <a:pt x="226" y="13"/>
                </a:cubicBezTo>
                <a:cubicBezTo>
                  <a:pt x="206" y="4"/>
                  <a:pt x="185" y="0"/>
                  <a:pt x="163" y="0"/>
                </a:cubicBezTo>
                <a:cubicBezTo>
                  <a:pt x="141" y="0"/>
                  <a:pt x="119" y="4"/>
                  <a:pt x="99" y="13"/>
                </a:cubicBezTo>
                <a:cubicBezTo>
                  <a:pt x="80" y="21"/>
                  <a:pt x="62" y="33"/>
                  <a:pt x="47" y="48"/>
                </a:cubicBezTo>
                <a:cubicBezTo>
                  <a:pt x="32" y="63"/>
                  <a:pt x="21" y="80"/>
                  <a:pt x="13" y="100"/>
                </a:cubicBezTo>
                <a:cubicBezTo>
                  <a:pt x="4" y="120"/>
                  <a:pt x="0" y="141"/>
                  <a:pt x="0" y="163"/>
                </a:cubicBezTo>
                <a:cubicBezTo>
                  <a:pt x="0" y="185"/>
                  <a:pt x="4" y="206"/>
                  <a:pt x="13" y="227"/>
                </a:cubicBezTo>
                <a:cubicBezTo>
                  <a:pt x="21" y="246"/>
                  <a:pt x="32" y="263"/>
                  <a:pt x="47" y="278"/>
                </a:cubicBezTo>
                <a:cubicBezTo>
                  <a:pt x="62" y="293"/>
                  <a:pt x="80" y="305"/>
                  <a:pt x="99" y="313"/>
                </a:cubicBezTo>
                <a:cubicBezTo>
                  <a:pt x="119" y="322"/>
                  <a:pt x="141" y="326"/>
                  <a:pt x="163" y="326"/>
                </a:cubicBezTo>
                <a:cubicBezTo>
                  <a:pt x="185" y="326"/>
                  <a:pt x="206" y="322"/>
                  <a:pt x="226" y="313"/>
                </a:cubicBezTo>
                <a:cubicBezTo>
                  <a:pt x="246" y="305"/>
                  <a:pt x="263" y="293"/>
                  <a:pt x="278" y="278"/>
                </a:cubicBezTo>
                <a:cubicBezTo>
                  <a:pt x="293" y="263"/>
                  <a:pt x="305" y="246"/>
                  <a:pt x="313" y="227"/>
                </a:cubicBezTo>
                <a:cubicBezTo>
                  <a:pt x="322" y="206"/>
                  <a:pt x="326" y="185"/>
                  <a:pt x="326" y="163"/>
                </a:cubicBezTo>
                <a:cubicBezTo>
                  <a:pt x="326" y="141"/>
                  <a:pt x="322" y="120"/>
                  <a:pt x="313" y="100"/>
                </a:cubicBezTo>
                <a:close/>
                <a:moveTo>
                  <a:pt x="250" y="175"/>
                </a:moveTo>
                <a:cubicBezTo>
                  <a:pt x="304" y="175"/>
                  <a:pt x="304" y="175"/>
                  <a:pt x="304" y="175"/>
                </a:cubicBezTo>
                <a:cubicBezTo>
                  <a:pt x="303" y="190"/>
                  <a:pt x="299" y="205"/>
                  <a:pt x="293" y="219"/>
                </a:cubicBezTo>
                <a:cubicBezTo>
                  <a:pt x="289" y="228"/>
                  <a:pt x="285" y="236"/>
                  <a:pt x="279" y="245"/>
                </a:cubicBezTo>
                <a:cubicBezTo>
                  <a:pt x="268" y="239"/>
                  <a:pt x="256" y="234"/>
                  <a:pt x="243" y="230"/>
                </a:cubicBezTo>
                <a:cubicBezTo>
                  <a:pt x="247" y="213"/>
                  <a:pt x="250" y="194"/>
                  <a:pt x="250" y="175"/>
                </a:cubicBezTo>
                <a:close/>
                <a:moveTo>
                  <a:pt x="250" y="153"/>
                </a:moveTo>
                <a:cubicBezTo>
                  <a:pt x="250" y="134"/>
                  <a:pt x="247" y="115"/>
                  <a:pt x="243" y="97"/>
                </a:cubicBezTo>
                <a:cubicBezTo>
                  <a:pt x="256" y="93"/>
                  <a:pt x="268" y="88"/>
                  <a:pt x="279" y="82"/>
                </a:cubicBezTo>
                <a:cubicBezTo>
                  <a:pt x="284" y="90"/>
                  <a:pt x="289" y="99"/>
                  <a:pt x="293" y="108"/>
                </a:cubicBezTo>
                <a:cubicBezTo>
                  <a:pt x="299" y="122"/>
                  <a:pt x="303" y="137"/>
                  <a:pt x="304" y="153"/>
                </a:cubicBezTo>
                <a:lnTo>
                  <a:pt x="250" y="153"/>
                </a:lnTo>
                <a:close/>
                <a:moveTo>
                  <a:pt x="223" y="221"/>
                </a:moveTo>
                <a:cubicBezTo>
                  <a:pt x="223" y="222"/>
                  <a:pt x="222" y="223"/>
                  <a:pt x="222" y="224"/>
                </a:cubicBezTo>
                <a:cubicBezTo>
                  <a:pt x="207" y="221"/>
                  <a:pt x="191" y="219"/>
                  <a:pt x="175" y="219"/>
                </a:cubicBezTo>
                <a:cubicBezTo>
                  <a:pt x="175" y="175"/>
                  <a:pt x="175" y="175"/>
                  <a:pt x="175" y="175"/>
                </a:cubicBezTo>
                <a:cubicBezTo>
                  <a:pt x="229" y="175"/>
                  <a:pt x="229" y="175"/>
                  <a:pt x="229" y="175"/>
                </a:cubicBezTo>
                <a:cubicBezTo>
                  <a:pt x="228" y="190"/>
                  <a:pt x="226" y="206"/>
                  <a:pt x="223" y="221"/>
                </a:cubicBezTo>
                <a:close/>
                <a:moveTo>
                  <a:pt x="229" y="153"/>
                </a:moveTo>
                <a:cubicBezTo>
                  <a:pt x="175" y="153"/>
                  <a:pt x="175" y="153"/>
                  <a:pt x="175" y="153"/>
                </a:cubicBezTo>
                <a:cubicBezTo>
                  <a:pt x="175" y="108"/>
                  <a:pt x="175" y="108"/>
                  <a:pt x="175" y="108"/>
                </a:cubicBezTo>
                <a:cubicBezTo>
                  <a:pt x="191" y="107"/>
                  <a:pt x="207" y="105"/>
                  <a:pt x="222" y="102"/>
                </a:cubicBezTo>
                <a:cubicBezTo>
                  <a:pt x="222" y="103"/>
                  <a:pt x="223" y="105"/>
                  <a:pt x="223" y="106"/>
                </a:cubicBezTo>
                <a:cubicBezTo>
                  <a:pt x="226" y="121"/>
                  <a:pt x="228" y="137"/>
                  <a:pt x="229" y="153"/>
                </a:cubicBezTo>
                <a:close/>
                <a:moveTo>
                  <a:pt x="175" y="86"/>
                </a:moveTo>
                <a:cubicBezTo>
                  <a:pt x="175" y="24"/>
                  <a:pt x="175" y="24"/>
                  <a:pt x="175" y="24"/>
                </a:cubicBezTo>
                <a:cubicBezTo>
                  <a:pt x="178" y="26"/>
                  <a:pt x="182" y="28"/>
                  <a:pt x="185" y="31"/>
                </a:cubicBezTo>
                <a:cubicBezTo>
                  <a:pt x="194" y="38"/>
                  <a:pt x="201" y="48"/>
                  <a:pt x="207" y="60"/>
                </a:cubicBezTo>
                <a:cubicBezTo>
                  <a:pt x="211" y="67"/>
                  <a:pt x="213" y="73"/>
                  <a:pt x="216" y="81"/>
                </a:cubicBezTo>
                <a:cubicBezTo>
                  <a:pt x="203" y="84"/>
                  <a:pt x="189" y="86"/>
                  <a:pt x="175" y="86"/>
                </a:cubicBezTo>
                <a:close/>
                <a:moveTo>
                  <a:pt x="215" y="32"/>
                </a:moveTo>
                <a:cubicBezTo>
                  <a:pt x="216" y="32"/>
                  <a:pt x="217" y="32"/>
                  <a:pt x="218" y="33"/>
                </a:cubicBezTo>
                <a:cubicBezTo>
                  <a:pt x="235" y="40"/>
                  <a:pt x="250" y="50"/>
                  <a:pt x="263" y="63"/>
                </a:cubicBezTo>
                <a:cubicBezTo>
                  <a:pt x="264" y="64"/>
                  <a:pt x="264" y="64"/>
                  <a:pt x="265" y="65"/>
                </a:cubicBezTo>
                <a:cubicBezTo>
                  <a:pt x="256" y="69"/>
                  <a:pt x="247" y="73"/>
                  <a:pt x="237" y="76"/>
                </a:cubicBezTo>
                <a:cubicBezTo>
                  <a:pt x="234" y="67"/>
                  <a:pt x="231" y="58"/>
                  <a:pt x="227" y="51"/>
                </a:cubicBezTo>
                <a:cubicBezTo>
                  <a:pt x="223" y="44"/>
                  <a:pt x="220" y="37"/>
                  <a:pt x="215" y="32"/>
                </a:cubicBezTo>
                <a:close/>
                <a:moveTo>
                  <a:pt x="216" y="245"/>
                </a:moveTo>
                <a:cubicBezTo>
                  <a:pt x="213" y="252"/>
                  <a:pt x="211" y="260"/>
                  <a:pt x="207" y="266"/>
                </a:cubicBezTo>
                <a:cubicBezTo>
                  <a:pt x="201" y="279"/>
                  <a:pt x="193" y="289"/>
                  <a:pt x="185" y="295"/>
                </a:cubicBezTo>
                <a:cubicBezTo>
                  <a:pt x="182" y="298"/>
                  <a:pt x="178" y="300"/>
                  <a:pt x="175" y="302"/>
                </a:cubicBezTo>
                <a:cubicBezTo>
                  <a:pt x="175" y="240"/>
                  <a:pt x="175" y="240"/>
                  <a:pt x="175" y="240"/>
                </a:cubicBezTo>
                <a:cubicBezTo>
                  <a:pt x="189" y="241"/>
                  <a:pt x="203" y="242"/>
                  <a:pt x="216" y="245"/>
                </a:cubicBezTo>
                <a:close/>
                <a:moveTo>
                  <a:pt x="215" y="295"/>
                </a:moveTo>
                <a:cubicBezTo>
                  <a:pt x="220" y="289"/>
                  <a:pt x="223" y="283"/>
                  <a:pt x="227" y="276"/>
                </a:cubicBezTo>
                <a:cubicBezTo>
                  <a:pt x="231" y="268"/>
                  <a:pt x="234" y="259"/>
                  <a:pt x="237" y="250"/>
                </a:cubicBezTo>
                <a:cubicBezTo>
                  <a:pt x="247" y="253"/>
                  <a:pt x="256" y="257"/>
                  <a:pt x="265" y="261"/>
                </a:cubicBezTo>
                <a:cubicBezTo>
                  <a:pt x="264" y="262"/>
                  <a:pt x="264" y="263"/>
                  <a:pt x="263" y="263"/>
                </a:cubicBezTo>
                <a:cubicBezTo>
                  <a:pt x="250" y="276"/>
                  <a:pt x="235" y="286"/>
                  <a:pt x="218" y="294"/>
                </a:cubicBezTo>
                <a:cubicBezTo>
                  <a:pt x="217" y="294"/>
                  <a:pt x="216" y="294"/>
                  <a:pt x="215" y="295"/>
                </a:cubicBezTo>
                <a:close/>
                <a:moveTo>
                  <a:pt x="102" y="106"/>
                </a:moveTo>
                <a:cubicBezTo>
                  <a:pt x="103" y="104"/>
                  <a:pt x="103" y="102"/>
                  <a:pt x="104" y="101"/>
                </a:cubicBezTo>
                <a:cubicBezTo>
                  <a:pt x="119" y="104"/>
                  <a:pt x="136" y="107"/>
                  <a:pt x="153" y="108"/>
                </a:cubicBezTo>
                <a:cubicBezTo>
                  <a:pt x="153" y="153"/>
                  <a:pt x="153" y="153"/>
                  <a:pt x="153" y="153"/>
                </a:cubicBezTo>
                <a:cubicBezTo>
                  <a:pt x="97" y="153"/>
                  <a:pt x="97" y="153"/>
                  <a:pt x="97" y="153"/>
                </a:cubicBezTo>
                <a:cubicBezTo>
                  <a:pt x="97" y="137"/>
                  <a:pt x="99" y="121"/>
                  <a:pt x="102" y="106"/>
                </a:cubicBezTo>
                <a:close/>
                <a:moveTo>
                  <a:pt x="99" y="51"/>
                </a:moveTo>
                <a:cubicBezTo>
                  <a:pt x="95" y="58"/>
                  <a:pt x="92" y="65"/>
                  <a:pt x="89" y="74"/>
                </a:cubicBezTo>
                <a:cubicBezTo>
                  <a:pt x="80" y="70"/>
                  <a:pt x="71" y="66"/>
                  <a:pt x="64" y="62"/>
                </a:cubicBezTo>
                <a:cubicBezTo>
                  <a:pt x="76" y="49"/>
                  <a:pt x="91" y="40"/>
                  <a:pt x="108" y="33"/>
                </a:cubicBezTo>
                <a:cubicBezTo>
                  <a:pt x="109" y="32"/>
                  <a:pt x="109" y="32"/>
                  <a:pt x="110" y="32"/>
                </a:cubicBezTo>
                <a:cubicBezTo>
                  <a:pt x="106" y="37"/>
                  <a:pt x="102" y="44"/>
                  <a:pt x="99" y="51"/>
                </a:cubicBezTo>
                <a:close/>
                <a:moveTo>
                  <a:pt x="97" y="175"/>
                </a:moveTo>
                <a:cubicBezTo>
                  <a:pt x="153" y="175"/>
                  <a:pt x="153" y="175"/>
                  <a:pt x="153" y="175"/>
                </a:cubicBezTo>
                <a:cubicBezTo>
                  <a:pt x="153" y="219"/>
                  <a:pt x="153" y="219"/>
                  <a:pt x="153" y="219"/>
                </a:cubicBezTo>
                <a:cubicBezTo>
                  <a:pt x="136" y="219"/>
                  <a:pt x="119" y="222"/>
                  <a:pt x="104" y="226"/>
                </a:cubicBezTo>
                <a:cubicBezTo>
                  <a:pt x="103" y="224"/>
                  <a:pt x="103" y="222"/>
                  <a:pt x="102" y="221"/>
                </a:cubicBezTo>
                <a:cubicBezTo>
                  <a:pt x="99" y="206"/>
                  <a:pt x="97" y="191"/>
                  <a:pt x="97" y="175"/>
                </a:cubicBezTo>
                <a:close/>
                <a:moveTo>
                  <a:pt x="153" y="240"/>
                </a:moveTo>
                <a:cubicBezTo>
                  <a:pt x="153" y="303"/>
                  <a:pt x="153" y="303"/>
                  <a:pt x="153" y="303"/>
                </a:cubicBezTo>
                <a:cubicBezTo>
                  <a:pt x="149" y="302"/>
                  <a:pt x="144" y="299"/>
                  <a:pt x="140" y="295"/>
                </a:cubicBezTo>
                <a:cubicBezTo>
                  <a:pt x="131" y="288"/>
                  <a:pt x="124" y="279"/>
                  <a:pt x="118" y="266"/>
                </a:cubicBezTo>
                <a:cubicBezTo>
                  <a:pt x="115" y="260"/>
                  <a:pt x="112" y="254"/>
                  <a:pt x="110" y="246"/>
                </a:cubicBezTo>
                <a:cubicBezTo>
                  <a:pt x="124" y="243"/>
                  <a:pt x="138" y="241"/>
                  <a:pt x="153" y="240"/>
                </a:cubicBezTo>
                <a:close/>
                <a:moveTo>
                  <a:pt x="89" y="253"/>
                </a:moveTo>
                <a:cubicBezTo>
                  <a:pt x="92" y="261"/>
                  <a:pt x="95" y="269"/>
                  <a:pt x="99" y="276"/>
                </a:cubicBezTo>
                <a:cubicBezTo>
                  <a:pt x="102" y="283"/>
                  <a:pt x="106" y="289"/>
                  <a:pt x="110" y="295"/>
                </a:cubicBezTo>
                <a:cubicBezTo>
                  <a:pt x="109" y="294"/>
                  <a:pt x="109" y="294"/>
                  <a:pt x="108" y="294"/>
                </a:cubicBezTo>
                <a:cubicBezTo>
                  <a:pt x="91" y="287"/>
                  <a:pt x="76" y="277"/>
                  <a:pt x="64" y="264"/>
                </a:cubicBezTo>
                <a:cubicBezTo>
                  <a:pt x="71" y="260"/>
                  <a:pt x="80" y="256"/>
                  <a:pt x="89" y="253"/>
                </a:cubicBezTo>
                <a:close/>
                <a:moveTo>
                  <a:pt x="110" y="80"/>
                </a:moveTo>
                <a:cubicBezTo>
                  <a:pt x="112" y="73"/>
                  <a:pt x="115" y="66"/>
                  <a:pt x="118" y="60"/>
                </a:cubicBezTo>
                <a:cubicBezTo>
                  <a:pt x="124" y="48"/>
                  <a:pt x="132" y="38"/>
                  <a:pt x="140" y="31"/>
                </a:cubicBezTo>
                <a:cubicBezTo>
                  <a:pt x="144" y="27"/>
                  <a:pt x="149" y="24"/>
                  <a:pt x="153" y="23"/>
                </a:cubicBezTo>
                <a:cubicBezTo>
                  <a:pt x="153" y="86"/>
                  <a:pt x="153" y="86"/>
                  <a:pt x="153" y="86"/>
                </a:cubicBezTo>
                <a:cubicBezTo>
                  <a:pt x="138" y="85"/>
                  <a:pt x="124" y="83"/>
                  <a:pt x="110" y="80"/>
                </a:cubicBezTo>
                <a:close/>
                <a:moveTo>
                  <a:pt x="32" y="108"/>
                </a:moveTo>
                <a:cubicBezTo>
                  <a:pt x="37" y="98"/>
                  <a:pt x="42" y="88"/>
                  <a:pt x="49" y="79"/>
                </a:cubicBezTo>
                <a:cubicBezTo>
                  <a:pt x="59" y="85"/>
                  <a:pt x="71" y="90"/>
                  <a:pt x="83" y="95"/>
                </a:cubicBezTo>
                <a:cubicBezTo>
                  <a:pt x="79" y="113"/>
                  <a:pt x="76" y="132"/>
                  <a:pt x="75" y="153"/>
                </a:cubicBezTo>
                <a:cubicBezTo>
                  <a:pt x="22" y="153"/>
                  <a:pt x="22" y="153"/>
                  <a:pt x="22" y="153"/>
                </a:cubicBezTo>
                <a:cubicBezTo>
                  <a:pt x="23" y="137"/>
                  <a:pt x="26" y="122"/>
                  <a:pt x="32" y="108"/>
                </a:cubicBezTo>
                <a:close/>
                <a:moveTo>
                  <a:pt x="22" y="175"/>
                </a:moveTo>
                <a:cubicBezTo>
                  <a:pt x="75" y="175"/>
                  <a:pt x="75" y="175"/>
                  <a:pt x="75" y="175"/>
                </a:cubicBezTo>
                <a:cubicBezTo>
                  <a:pt x="76" y="195"/>
                  <a:pt x="79" y="214"/>
                  <a:pt x="83" y="232"/>
                </a:cubicBezTo>
                <a:cubicBezTo>
                  <a:pt x="71" y="237"/>
                  <a:pt x="59" y="242"/>
                  <a:pt x="49" y="248"/>
                </a:cubicBezTo>
                <a:cubicBezTo>
                  <a:pt x="42" y="239"/>
                  <a:pt x="37" y="229"/>
                  <a:pt x="32" y="219"/>
                </a:cubicBezTo>
                <a:cubicBezTo>
                  <a:pt x="26" y="205"/>
                  <a:pt x="23" y="190"/>
                  <a:pt x="22" y="175"/>
                </a:cubicBezTo>
                <a:close/>
              </a:path>
            </a:pathLst>
          </a:custGeom>
          <a:solidFill>
            <a:srgbClr val="FF5050"/>
          </a:solidFill>
          <a:ln>
            <a:noFill/>
          </a:ln>
          <a:extLst/>
        </p:spPr>
        <p:txBody>
          <a:bodyPr vert="horz" wrap="square" lIns="68580" tIns="34290" rIns="68580" bIns="34290" numCol="1" anchor="t" anchorCtr="0" compatLnSpc="1">
            <a:prstTxWarp prst="textNoShape">
              <a:avLst/>
            </a:prstTxWarp>
          </a:bodyPr>
          <a:lstStyle/>
          <a:p>
            <a:endParaRPr lang="zh-CN" altLang="en-US" sz="1013"/>
          </a:p>
        </p:txBody>
      </p:sp>
      <p:grpSp>
        <p:nvGrpSpPr>
          <p:cNvPr id="54" name="组合 53"/>
          <p:cNvGrpSpPr/>
          <p:nvPr/>
        </p:nvGrpSpPr>
        <p:grpSpPr>
          <a:xfrm>
            <a:off x="5473858" y="4406209"/>
            <a:ext cx="284882" cy="405868"/>
            <a:chOff x="7896225" y="2422639"/>
            <a:chExt cx="360015" cy="512910"/>
          </a:xfrm>
          <a:solidFill>
            <a:schemeClr val="bg1"/>
          </a:solidFill>
        </p:grpSpPr>
        <p:sp>
          <p:nvSpPr>
            <p:cNvPr id="55" name="Freeform 775"/>
            <p:cNvSpPr>
              <a:spLocks noEditPoints="1"/>
            </p:cNvSpPr>
            <p:nvPr/>
          </p:nvSpPr>
          <p:spPr bwMode="auto">
            <a:xfrm>
              <a:off x="8075788" y="2935549"/>
              <a:ext cx="14223" cy="0"/>
            </a:xfrm>
            <a:custGeom>
              <a:avLst/>
              <a:gdLst>
                <a:gd name="T0" fmla="*/ 1 w 15"/>
                <a:gd name="T1" fmla="*/ 0 w 15"/>
                <a:gd name="T2" fmla="*/ 0 w 15"/>
                <a:gd name="T3" fmla="*/ 1 w 15"/>
                <a:gd name="T4" fmla="*/ 2 w 15"/>
                <a:gd name="T5" fmla="*/ 2 w 15"/>
                <a:gd name="T6" fmla="*/ 2 w 15"/>
                <a:gd name="T7" fmla="*/ 3 w 15"/>
                <a:gd name="T8" fmla="*/ 3 w 15"/>
                <a:gd name="T9" fmla="*/ 3 w 15"/>
                <a:gd name="T10" fmla="*/ 4 w 15"/>
                <a:gd name="T11" fmla="*/ 4 w 15"/>
                <a:gd name="T12" fmla="*/ 4 w 15"/>
                <a:gd name="T13" fmla="*/ 5 w 15"/>
                <a:gd name="T14" fmla="*/ 5 w 15"/>
                <a:gd name="T15" fmla="*/ 5 w 15"/>
                <a:gd name="T16" fmla="*/ 6 w 15"/>
                <a:gd name="T17" fmla="*/ 6 w 15"/>
                <a:gd name="T18" fmla="*/ 6 w 15"/>
                <a:gd name="T19" fmla="*/ 7 w 15"/>
                <a:gd name="T20" fmla="*/ 7 w 15"/>
                <a:gd name="T21" fmla="*/ 7 w 15"/>
                <a:gd name="T22" fmla="*/ 8 w 15"/>
                <a:gd name="T23" fmla="*/ 8 w 15"/>
                <a:gd name="T24" fmla="*/ 8 w 15"/>
                <a:gd name="T25" fmla="*/ 9 w 15"/>
                <a:gd name="T26" fmla="*/ 9 w 15"/>
                <a:gd name="T27" fmla="*/ 9 w 15"/>
                <a:gd name="T28" fmla="*/ 10 w 15"/>
                <a:gd name="T29" fmla="*/ 10 w 15"/>
                <a:gd name="T30" fmla="*/ 10 w 15"/>
                <a:gd name="T31" fmla="*/ 12 w 15"/>
                <a:gd name="T32" fmla="*/ 12 w 15"/>
                <a:gd name="T33" fmla="*/ 13 w 15"/>
                <a:gd name="T34" fmla="*/ 13 w 15"/>
                <a:gd name="T35" fmla="*/ 13 w 15"/>
                <a:gd name="T36" fmla="*/ 13 w 15"/>
                <a:gd name="T37" fmla="*/ 14 w 15"/>
                <a:gd name="T38" fmla="*/ 14 w 15"/>
                <a:gd name="T39" fmla="*/ 14 w 15"/>
                <a:gd name="T40" fmla="*/ 15 w 15"/>
                <a:gd name="T41" fmla="*/ 15 w 15"/>
                <a:gd name="T42" fmla="*/ 15 w 15"/>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 ang="0">
                  <a:pos x="T11" y="0"/>
                </a:cxn>
                <a:cxn ang="0">
                  <a:pos x="T12" y="0"/>
                </a:cxn>
                <a:cxn ang="0">
                  <a:pos x="T13" y="0"/>
                </a:cxn>
                <a:cxn ang="0">
                  <a:pos x="T14" y="0"/>
                </a:cxn>
                <a:cxn ang="0">
                  <a:pos x="T15" y="0"/>
                </a:cxn>
                <a:cxn ang="0">
                  <a:pos x="T16" y="0"/>
                </a:cxn>
                <a:cxn ang="0">
                  <a:pos x="T17" y="0"/>
                </a:cxn>
                <a:cxn ang="0">
                  <a:pos x="T18" y="0"/>
                </a:cxn>
                <a:cxn ang="0">
                  <a:pos x="T19" y="0"/>
                </a:cxn>
                <a:cxn ang="0">
                  <a:pos x="T20" y="0"/>
                </a:cxn>
                <a:cxn ang="0">
                  <a:pos x="T21" y="0"/>
                </a:cxn>
                <a:cxn ang="0">
                  <a:pos x="T22" y="0"/>
                </a:cxn>
                <a:cxn ang="0">
                  <a:pos x="T23" y="0"/>
                </a:cxn>
                <a:cxn ang="0">
                  <a:pos x="T24" y="0"/>
                </a:cxn>
                <a:cxn ang="0">
                  <a:pos x="T25" y="0"/>
                </a:cxn>
                <a:cxn ang="0">
                  <a:pos x="T26" y="0"/>
                </a:cxn>
                <a:cxn ang="0">
                  <a:pos x="T27" y="0"/>
                </a:cxn>
                <a:cxn ang="0">
                  <a:pos x="T28" y="0"/>
                </a:cxn>
                <a:cxn ang="0">
                  <a:pos x="T29" y="0"/>
                </a:cxn>
                <a:cxn ang="0">
                  <a:pos x="T30" y="0"/>
                </a:cxn>
                <a:cxn ang="0">
                  <a:pos x="T31" y="0"/>
                </a:cxn>
                <a:cxn ang="0">
                  <a:pos x="T32" y="0"/>
                </a:cxn>
                <a:cxn ang="0">
                  <a:pos x="T33" y="0"/>
                </a:cxn>
                <a:cxn ang="0">
                  <a:pos x="T34" y="0"/>
                </a:cxn>
                <a:cxn ang="0">
                  <a:pos x="T35" y="0"/>
                </a:cxn>
                <a:cxn ang="0">
                  <a:pos x="T36" y="0"/>
                </a:cxn>
                <a:cxn ang="0">
                  <a:pos x="T37" y="0"/>
                </a:cxn>
                <a:cxn ang="0">
                  <a:pos x="T38" y="0"/>
                </a:cxn>
                <a:cxn ang="0">
                  <a:pos x="T39" y="0"/>
                </a:cxn>
                <a:cxn ang="0">
                  <a:pos x="T40" y="0"/>
                </a:cxn>
                <a:cxn ang="0">
                  <a:pos x="T41" y="0"/>
                </a:cxn>
                <a:cxn ang="0">
                  <a:pos x="T42" y="0"/>
                </a:cxn>
              </a:cxnLst>
              <a:rect l="0" t="0" r="r" b="b"/>
              <a:pathLst>
                <a:path w="15">
                  <a:moveTo>
                    <a:pt x="1" y="0"/>
                  </a:moveTo>
                  <a:cubicBezTo>
                    <a:pt x="1" y="0"/>
                    <a:pt x="1" y="0"/>
                    <a:pt x="1" y="0"/>
                  </a:cubicBezTo>
                  <a:cubicBezTo>
                    <a:pt x="1" y="0"/>
                    <a:pt x="1" y="0"/>
                    <a:pt x="1" y="0"/>
                  </a:cubicBezTo>
                  <a:moveTo>
                    <a:pt x="0" y="0"/>
                  </a:moveTo>
                  <a:cubicBezTo>
                    <a:pt x="0" y="0"/>
                    <a:pt x="0" y="0"/>
                    <a:pt x="1" y="0"/>
                  </a:cubicBezTo>
                  <a:cubicBezTo>
                    <a:pt x="0" y="0"/>
                    <a:pt x="0" y="0"/>
                    <a:pt x="0" y="0"/>
                  </a:cubicBezTo>
                  <a:moveTo>
                    <a:pt x="2" y="0"/>
                  </a:moveTo>
                  <a:cubicBezTo>
                    <a:pt x="1" y="0"/>
                    <a:pt x="1" y="0"/>
                    <a:pt x="1" y="0"/>
                  </a:cubicBezTo>
                  <a:cubicBezTo>
                    <a:pt x="1" y="0"/>
                    <a:pt x="1" y="0"/>
                    <a:pt x="2" y="0"/>
                  </a:cubicBezTo>
                  <a:moveTo>
                    <a:pt x="2" y="0"/>
                  </a:moveTo>
                  <a:cubicBezTo>
                    <a:pt x="2" y="0"/>
                    <a:pt x="2" y="0"/>
                    <a:pt x="2" y="0"/>
                  </a:cubicBezTo>
                  <a:cubicBezTo>
                    <a:pt x="2" y="0"/>
                    <a:pt x="2" y="0"/>
                    <a:pt x="2" y="0"/>
                  </a:cubicBezTo>
                  <a:moveTo>
                    <a:pt x="3" y="0"/>
                  </a:moveTo>
                  <a:cubicBezTo>
                    <a:pt x="2" y="0"/>
                    <a:pt x="2" y="0"/>
                    <a:pt x="2" y="0"/>
                  </a:cubicBezTo>
                  <a:cubicBezTo>
                    <a:pt x="2" y="0"/>
                    <a:pt x="2" y="0"/>
                    <a:pt x="3" y="0"/>
                  </a:cubicBezTo>
                  <a:moveTo>
                    <a:pt x="3" y="0"/>
                  </a:moveTo>
                  <a:cubicBezTo>
                    <a:pt x="3" y="0"/>
                    <a:pt x="3" y="0"/>
                    <a:pt x="3" y="0"/>
                  </a:cubicBezTo>
                  <a:cubicBezTo>
                    <a:pt x="3" y="0"/>
                    <a:pt x="3" y="0"/>
                    <a:pt x="3" y="0"/>
                  </a:cubicBezTo>
                  <a:moveTo>
                    <a:pt x="3" y="0"/>
                  </a:moveTo>
                  <a:cubicBezTo>
                    <a:pt x="3" y="0"/>
                    <a:pt x="3" y="0"/>
                    <a:pt x="3" y="0"/>
                  </a:cubicBezTo>
                  <a:cubicBezTo>
                    <a:pt x="3" y="0"/>
                    <a:pt x="3" y="0"/>
                    <a:pt x="3" y="0"/>
                  </a:cubicBezTo>
                  <a:moveTo>
                    <a:pt x="4" y="0"/>
                  </a:moveTo>
                  <a:cubicBezTo>
                    <a:pt x="4" y="0"/>
                    <a:pt x="4" y="0"/>
                    <a:pt x="4" y="0"/>
                  </a:cubicBezTo>
                  <a:cubicBezTo>
                    <a:pt x="4" y="0"/>
                    <a:pt x="4" y="0"/>
                    <a:pt x="4" y="0"/>
                  </a:cubicBezTo>
                  <a:moveTo>
                    <a:pt x="4" y="0"/>
                  </a:moveTo>
                  <a:cubicBezTo>
                    <a:pt x="4" y="0"/>
                    <a:pt x="4" y="0"/>
                    <a:pt x="4" y="0"/>
                  </a:cubicBezTo>
                  <a:cubicBezTo>
                    <a:pt x="4" y="0"/>
                    <a:pt x="4" y="0"/>
                    <a:pt x="4" y="0"/>
                  </a:cubicBezTo>
                  <a:moveTo>
                    <a:pt x="5" y="0"/>
                  </a:moveTo>
                  <a:cubicBezTo>
                    <a:pt x="5" y="0"/>
                    <a:pt x="5" y="0"/>
                    <a:pt x="5" y="0"/>
                  </a:cubicBezTo>
                  <a:cubicBezTo>
                    <a:pt x="5" y="0"/>
                    <a:pt x="5" y="0"/>
                    <a:pt x="5" y="0"/>
                  </a:cubicBezTo>
                  <a:moveTo>
                    <a:pt x="6" y="0"/>
                  </a:moveTo>
                  <a:cubicBezTo>
                    <a:pt x="5" y="0"/>
                    <a:pt x="5" y="0"/>
                    <a:pt x="5" y="0"/>
                  </a:cubicBezTo>
                  <a:cubicBezTo>
                    <a:pt x="5" y="0"/>
                    <a:pt x="5" y="0"/>
                    <a:pt x="6" y="0"/>
                  </a:cubicBezTo>
                  <a:moveTo>
                    <a:pt x="6" y="0"/>
                  </a:moveTo>
                  <a:cubicBezTo>
                    <a:pt x="6" y="0"/>
                    <a:pt x="6" y="0"/>
                    <a:pt x="6" y="0"/>
                  </a:cubicBezTo>
                  <a:cubicBezTo>
                    <a:pt x="6" y="0"/>
                    <a:pt x="6" y="0"/>
                    <a:pt x="6" y="0"/>
                  </a:cubicBezTo>
                  <a:moveTo>
                    <a:pt x="7" y="0"/>
                  </a:moveTo>
                  <a:cubicBezTo>
                    <a:pt x="7" y="0"/>
                    <a:pt x="6" y="0"/>
                    <a:pt x="6" y="0"/>
                  </a:cubicBezTo>
                  <a:cubicBezTo>
                    <a:pt x="6" y="0"/>
                    <a:pt x="7" y="0"/>
                    <a:pt x="7" y="0"/>
                  </a:cubicBezTo>
                  <a:moveTo>
                    <a:pt x="7" y="0"/>
                  </a:moveTo>
                  <a:cubicBezTo>
                    <a:pt x="7" y="0"/>
                    <a:pt x="7" y="0"/>
                    <a:pt x="7" y="0"/>
                  </a:cubicBezTo>
                  <a:cubicBezTo>
                    <a:pt x="7" y="0"/>
                    <a:pt x="7" y="0"/>
                    <a:pt x="7" y="0"/>
                  </a:cubicBezTo>
                  <a:moveTo>
                    <a:pt x="8" y="0"/>
                  </a:moveTo>
                  <a:cubicBezTo>
                    <a:pt x="8" y="0"/>
                    <a:pt x="7" y="0"/>
                    <a:pt x="7" y="0"/>
                  </a:cubicBezTo>
                  <a:cubicBezTo>
                    <a:pt x="7" y="0"/>
                    <a:pt x="8" y="0"/>
                    <a:pt x="8" y="0"/>
                  </a:cubicBezTo>
                  <a:moveTo>
                    <a:pt x="8" y="0"/>
                  </a:moveTo>
                  <a:cubicBezTo>
                    <a:pt x="8" y="0"/>
                    <a:pt x="8" y="0"/>
                    <a:pt x="8" y="0"/>
                  </a:cubicBezTo>
                  <a:cubicBezTo>
                    <a:pt x="8" y="0"/>
                    <a:pt x="8" y="0"/>
                    <a:pt x="8" y="0"/>
                  </a:cubicBezTo>
                  <a:moveTo>
                    <a:pt x="9" y="0"/>
                  </a:moveTo>
                  <a:cubicBezTo>
                    <a:pt x="9" y="0"/>
                    <a:pt x="8" y="0"/>
                    <a:pt x="8" y="0"/>
                  </a:cubicBezTo>
                  <a:cubicBezTo>
                    <a:pt x="8" y="0"/>
                    <a:pt x="8" y="0"/>
                    <a:pt x="9" y="0"/>
                  </a:cubicBezTo>
                  <a:moveTo>
                    <a:pt x="9" y="0"/>
                  </a:moveTo>
                  <a:cubicBezTo>
                    <a:pt x="9" y="0"/>
                    <a:pt x="9" y="0"/>
                    <a:pt x="9" y="0"/>
                  </a:cubicBezTo>
                  <a:cubicBezTo>
                    <a:pt x="9" y="0"/>
                    <a:pt x="9" y="0"/>
                    <a:pt x="9" y="0"/>
                  </a:cubicBezTo>
                  <a:moveTo>
                    <a:pt x="10" y="0"/>
                  </a:moveTo>
                  <a:cubicBezTo>
                    <a:pt x="9" y="0"/>
                    <a:pt x="9" y="0"/>
                    <a:pt x="9" y="0"/>
                  </a:cubicBezTo>
                  <a:cubicBezTo>
                    <a:pt x="9" y="0"/>
                    <a:pt x="9" y="0"/>
                    <a:pt x="10" y="0"/>
                  </a:cubicBezTo>
                  <a:moveTo>
                    <a:pt x="10" y="0"/>
                  </a:moveTo>
                  <a:cubicBezTo>
                    <a:pt x="10" y="0"/>
                    <a:pt x="10" y="0"/>
                    <a:pt x="10" y="0"/>
                  </a:cubicBezTo>
                  <a:cubicBezTo>
                    <a:pt x="10" y="0"/>
                    <a:pt x="10" y="0"/>
                    <a:pt x="10" y="0"/>
                  </a:cubicBezTo>
                  <a:moveTo>
                    <a:pt x="10" y="0"/>
                  </a:moveTo>
                  <a:cubicBezTo>
                    <a:pt x="10" y="0"/>
                    <a:pt x="10" y="0"/>
                    <a:pt x="10" y="0"/>
                  </a:cubicBezTo>
                  <a:cubicBezTo>
                    <a:pt x="10" y="0"/>
                    <a:pt x="10" y="0"/>
                    <a:pt x="10" y="0"/>
                  </a:cubicBezTo>
                  <a:moveTo>
                    <a:pt x="12" y="0"/>
                  </a:moveTo>
                  <a:cubicBezTo>
                    <a:pt x="12" y="0"/>
                    <a:pt x="12" y="0"/>
                    <a:pt x="12" y="0"/>
                  </a:cubicBezTo>
                  <a:cubicBezTo>
                    <a:pt x="12" y="0"/>
                    <a:pt x="12" y="0"/>
                    <a:pt x="12" y="0"/>
                  </a:cubicBezTo>
                  <a:moveTo>
                    <a:pt x="13" y="0"/>
                  </a:moveTo>
                  <a:cubicBezTo>
                    <a:pt x="13" y="0"/>
                    <a:pt x="13" y="0"/>
                    <a:pt x="13" y="0"/>
                  </a:cubicBezTo>
                  <a:cubicBezTo>
                    <a:pt x="13" y="0"/>
                    <a:pt x="13" y="0"/>
                    <a:pt x="13" y="0"/>
                  </a:cubicBezTo>
                  <a:moveTo>
                    <a:pt x="13" y="0"/>
                  </a:moveTo>
                  <a:cubicBezTo>
                    <a:pt x="13" y="0"/>
                    <a:pt x="13" y="0"/>
                    <a:pt x="13" y="0"/>
                  </a:cubicBezTo>
                  <a:cubicBezTo>
                    <a:pt x="13" y="0"/>
                    <a:pt x="13" y="0"/>
                    <a:pt x="13" y="0"/>
                  </a:cubicBezTo>
                  <a:moveTo>
                    <a:pt x="14" y="0"/>
                  </a:moveTo>
                  <a:cubicBezTo>
                    <a:pt x="14" y="0"/>
                    <a:pt x="14" y="0"/>
                    <a:pt x="13" y="0"/>
                  </a:cubicBezTo>
                  <a:cubicBezTo>
                    <a:pt x="14" y="0"/>
                    <a:pt x="14" y="0"/>
                    <a:pt x="14" y="0"/>
                  </a:cubicBezTo>
                  <a:moveTo>
                    <a:pt x="14" y="0"/>
                  </a:moveTo>
                  <a:cubicBezTo>
                    <a:pt x="14" y="0"/>
                    <a:pt x="14" y="0"/>
                    <a:pt x="14" y="0"/>
                  </a:cubicBezTo>
                  <a:cubicBezTo>
                    <a:pt x="14" y="0"/>
                    <a:pt x="14" y="0"/>
                    <a:pt x="14" y="0"/>
                  </a:cubicBezTo>
                  <a:moveTo>
                    <a:pt x="15" y="0"/>
                  </a:moveTo>
                  <a:cubicBezTo>
                    <a:pt x="15" y="0"/>
                    <a:pt x="14" y="0"/>
                    <a:pt x="14" y="0"/>
                  </a:cubicBezTo>
                  <a:cubicBezTo>
                    <a:pt x="14" y="0"/>
                    <a:pt x="15" y="0"/>
                    <a:pt x="15" y="0"/>
                  </a:cubicBezTo>
                  <a:moveTo>
                    <a:pt x="15" y="0"/>
                  </a:moveTo>
                  <a:cubicBezTo>
                    <a:pt x="15" y="0"/>
                    <a:pt x="15" y="0"/>
                    <a:pt x="15" y="0"/>
                  </a:cubicBezTo>
                  <a:cubicBezTo>
                    <a:pt x="15" y="0"/>
                    <a:pt x="15" y="0"/>
                    <a:pt x="15" y="0"/>
                  </a:cubicBezTo>
                  <a:moveTo>
                    <a:pt x="15" y="0"/>
                  </a:moveTo>
                  <a:cubicBezTo>
                    <a:pt x="15" y="0"/>
                    <a:pt x="15" y="0"/>
                    <a:pt x="15" y="0"/>
                  </a:cubicBezTo>
                  <a:cubicBezTo>
                    <a:pt x="15" y="0"/>
                    <a:pt x="15" y="0"/>
                    <a:pt x="1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56" name="Freeform 777"/>
            <p:cNvSpPr>
              <a:spLocks noEditPoints="1"/>
            </p:cNvSpPr>
            <p:nvPr/>
          </p:nvSpPr>
          <p:spPr bwMode="auto">
            <a:xfrm>
              <a:off x="7924671" y="2574645"/>
              <a:ext cx="93337" cy="180452"/>
            </a:xfrm>
            <a:custGeom>
              <a:avLst/>
              <a:gdLst>
                <a:gd name="T0" fmla="*/ 0 w 97"/>
                <a:gd name="T1" fmla="*/ 157 h 188"/>
                <a:gd name="T2" fmla="*/ 0 w 97"/>
                <a:gd name="T3" fmla="*/ 170 h 188"/>
                <a:gd name="T4" fmla="*/ 19 w 97"/>
                <a:gd name="T5" fmla="*/ 188 h 188"/>
                <a:gd name="T6" fmla="*/ 78 w 97"/>
                <a:gd name="T7" fmla="*/ 188 h 188"/>
                <a:gd name="T8" fmla="*/ 97 w 97"/>
                <a:gd name="T9" fmla="*/ 170 h 188"/>
                <a:gd name="T10" fmla="*/ 97 w 97"/>
                <a:gd name="T11" fmla="*/ 157 h 188"/>
                <a:gd name="T12" fmla="*/ 87 w 97"/>
                <a:gd name="T13" fmla="*/ 141 h 188"/>
                <a:gd name="T14" fmla="*/ 87 w 97"/>
                <a:gd name="T15" fmla="*/ 48 h 188"/>
                <a:gd name="T16" fmla="*/ 97 w 97"/>
                <a:gd name="T17" fmla="*/ 32 h 188"/>
                <a:gd name="T18" fmla="*/ 97 w 97"/>
                <a:gd name="T19" fmla="*/ 19 h 188"/>
                <a:gd name="T20" fmla="*/ 78 w 97"/>
                <a:gd name="T21" fmla="*/ 0 h 188"/>
                <a:gd name="T22" fmla="*/ 19 w 97"/>
                <a:gd name="T23" fmla="*/ 0 h 188"/>
                <a:gd name="T24" fmla="*/ 0 w 97"/>
                <a:gd name="T25" fmla="*/ 19 h 188"/>
                <a:gd name="T26" fmla="*/ 0 w 97"/>
                <a:gd name="T27" fmla="*/ 32 h 188"/>
                <a:gd name="T28" fmla="*/ 10 w 97"/>
                <a:gd name="T29" fmla="*/ 48 h 188"/>
                <a:gd name="T30" fmla="*/ 10 w 97"/>
                <a:gd name="T31" fmla="*/ 141 h 188"/>
                <a:gd name="T32" fmla="*/ 0 w 97"/>
                <a:gd name="T33" fmla="*/ 157 h 188"/>
                <a:gd name="T34" fmla="*/ 23 w 97"/>
                <a:gd name="T35" fmla="*/ 161 h 188"/>
                <a:gd name="T36" fmla="*/ 33 w 97"/>
                <a:gd name="T37" fmla="*/ 150 h 188"/>
                <a:gd name="T38" fmla="*/ 33 w 97"/>
                <a:gd name="T39" fmla="*/ 39 h 188"/>
                <a:gd name="T40" fmla="*/ 23 w 97"/>
                <a:gd name="T41" fmla="*/ 28 h 188"/>
                <a:gd name="T42" fmla="*/ 23 w 97"/>
                <a:gd name="T43" fmla="*/ 23 h 188"/>
                <a:gd name="T44" fmla="*/ 74 w 97"/>
                <a:gd name="T45" fmla="*/ 23 h 188"/>
                <a:gd name="T46" fmla="*/ 74 w 97"/>
                <a:gd name="T47" fmla="*/ 28 h 188"/>
                <a:gd name="T48" fmla="*/ 64 w 97"/>
                <a:gd name="T49" fmla="*/ 39 h 188"/>
                <a:gd name="T50" fmla="*/ 64 w 97"/>
                <a:gd name="T51" fmla="*/ 150 h 188"/>
                <a:gd name="T52" fmla="*/ 74 w 97"/>
                <a:gd name="T53" fmla="*/ 161 h 188"/>
                <a:gd name="T54" fmla="*/ 74 w 97"/>
                <a:gd name="T55" fmla="*/ 166 h 188"/>
                <a:gd name="T56" fmla="*/ 23 w 97"/>
                <a:gd name="T57" fmla="*/ 166 h 188"/>
                <a:gd name="T58" fmla="*/ 23 w 97"/>
                <a:gd name="T59" fmla="*/ 16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188">
                  <a:moveTo>
                    <a:pt x="0" y="157"/>
                  </a:moveTo>
                  <a:cubicBezTo>
                    <a:pt x="0" y="170"/>
                    <a:pt x="0" y="170"/>
                    <a:pt x="0" y="170"/>
                  </a:cubicBezTo>
                  <a:cubicBezTo>
                    <a:pt x="0" y="180"/>
                    <a:pt x="9" y="188"/>
                    <a:pt x="19" y="188"/>
                  </a:cubicBezTo>
                  <a:cubicBezTo>
                    <a:pt x="78" y="188"/>
                    <a:pt x="78" y="188"/>
                    <a:pt x="78" y="188"/>
                  </a:cubicBezTo>
                  <a:cubicBezTo>
                    <a:pt x="89" y="188"/>
                    <a:pt x="97" y="180"/>
                    <a:pt x="97" y="170"/>
                  </a:cubicBezTo>
                  <a:cubicBezTo>
                    <a:pt x="97" y="157"/>
                    <a:pt x="97" y="157"/>
                    <a:pt x="97" y="157"/>
                  </a:cubicBezTo>
                  <a:cubicBezTo>
                    <a:pt x="97" y="150"/>
                    <a:pt x="93" y="144"/>
                    <a:pt x="87" y="141"/>
                  </a:cubicBezTo>
                  <a:cubicBezTo>
                    <a:pt x="87" y="48"/>
                    <a:pt x="87" y="48"/>
                    <a:pt x="87" y="48"/>
                  </a:cubicBezTo>
                  <a:cubicBezTo>
                    <a:pt x="93" y="45"/>
                    <a:pt x="97" y="39"/>
                    <a:pt x="97" y="32"/>
                  </a:cubicBezTo>
                  <a:cubicBezTo>
                    <a:pt x="97" y="19"/>
                    <a:pt x="97" y="19"/>
                    <a:pt x="97" y="19"/>
                  </a:cubicBezTo>
                  <a:cubicBezTo>
                    <a:pt x="97" y="9"/>
                    <a:pt x="89" y="0"/>
                    <a:pt x="78" y="0"/>
                  </a:cubicBezTo>
                  <a:cubicBezTo>
                    <a:pt x="19" y="0"/>
                    <a:pt x="19" y="0"/>
                    <a:pt x="19" y="0"/>
                  </a:cubicBezTo>
                  <a:cubicBezTo>
                    <a:pt x="9" y="0"/>
                    <a:pt x="0" y="9"/>
                    <a:pt x="0" y="19"/>
                  </a:cubicBezTo>
                  <a:cubicBezTo>
                    <a:pt x="0" y="32"/>
                    <a:pt x="0" y="32"/>
                    <a:pt x="0" y="32"/>
                  </a:cubicBezTo>
                  <a:cubicBezTo>
                    <a:pt x="0" y="39"/>
                    <a:pt x="4" y="45"/>
                    <a:pt x="10" y="48"/>
                  </a:cubicBezTo>
                  <a:cubicBezTo>
                    <a:pt x="10" y="141"/>
                    <a:pt x="10" y="141"/>
                    <a:pt x="10" y="141"/>
                  </a:cubicBezTo>
                  <a:cubicBezTo>
                    <a:pt x="4" y="144"/>
                    <a:pt x="0" y="150"/>
                    <a:pt x="0" y="157"/>
                  </a:cubicBezTo>
                  <a:close/>
                  <a:moveTo>
                    <a:pt x="23" y="161"/>
                  </a:moveTo>
                  <a:cubicBezTo>
                    <a:pt x="29" y="161"/>
                    <a:pt x="33" y="156"/>
                    <a:pt x="33" y="150"/>
                  </a:cubicBezTo>
                  <a:cubicBezTo>
                    <a:pt x="33" y="39"/>
                    <a:pt x="33" y="39"/>
                    <a:pt x="33" y="39"/>
                  </a:cubicBezTo>
                  <a:cubicBezTo>
                    <a:pt x="33" y="33"/>
                    <a:pt x="29" y="28"/>
                    <a:pt x="23" y="28"/>
                  </a:cubicBezTo>
                  <a:cubicBezTo>
                    <a:pt x="23" y="23"/>
                    <a:pt x="23" y="23"/>
                    <a:pt x="23" y="23"/>
                  </a:cubicBezTo>
                  <a:cubicBezTo>
                    <a:pt x="74" y="23"/>
                    <a:pt x="74" y="23"/>
                    <a:pt x="74" y="23"/>
                  </a:cubicBezTo>
                  <a:cubicBezTo>
                    <a:pt x="74" y="28"/>
                    <a:pt x="74" y="28"/>
                    <a:pt x="74" y="28"/>
                  </a:cubicBezTo>
                  <a:cubicBezTo>
                    <a:pt x="69" y="28"/>
                    <a:pt x="64" y="33"/>
                    <a:pt x="64" y="39"/>
                  </a:cubicBezTo>
                  <a:cubicBezTo>
                    <a:pt x="64" y="150"/>
                    <a:pt x="64" y="150"/>
                    <a:pt x="64" y="150"/>
                  </a:cubicBezTo>
                  <a:cubicBezTo>
                    <a:pt x="64" y="156"/>
                    <a:pt x="69" y="161"/>
                    <a:pt x="74" y="161"/>
                  </a:cubicBezTo>
                  <a:cubicBezTo>
                    <a:pt x="74" y="166"/>
                    <a:pt x="74" y="166"/>
                    <a:pt x="74" y="166"/>
                  </a:cubicBezTo>
                  <a:cubicBezTo>
                    <a:pt x="23" y="166"/>
                    <a:pt x="23" y="166"/>
                    <a:pt x="23" y="166"/>
                  </a:cubicBezTo>
                  <a:lnTo>
                    <a:pt x="23" y="1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57" name="Freeform 778"/>
            <p:cNvSpPr>
              <a:spLocks noEditPoints="1"/>
            </p:cNvSpPr>
            <p:nvPr/>
          </p:nvSpPr>
          <p:spPr bwMode="auto">
            <a:xfrm>
              <a:off x="8029564" y="2574645"/>
              <a:ext cx="92448" cy="180452"/>
            </a:xfrm>
            <a:custGeom>
              <a:avLst/>
              <a:gdLst>
                <a:gd name="T0" fmla="*/ 0 w 97"/>
                <a:gd name="T1" fmla="*/ 157 h 188"/>
                <a:gd name="T2" fmla="*/ 0 w 97"/>
                <a:gd name="T3" fmla="*/ 170 h 188"/>
                <a:gd name="T4" fmla="*/ 19 w 97"/>
                <a:gd name="T5" fmla="*/ 188 h 188"/>
                <a:gd name="T6" fmla="*/ 78 w 97"/>
                <a:gd name="T7" fmla="*/ 188 h 188"/>
                <a:gd name="T8" fmla="*/ 97 w 97"/>
                <a:gd name="T9" fmla="*/ 170 h 188"/>
                <a:gd name="T10" fmla="*/ 97 w 97"/>
                <a:gd name="T11" fmla="*/ 157 h 188"/>
                <a:gd name="T12" fmla="*/ 87 w 97"/>
                <a:gd name="T13" fmla="*/ 141 h 188"/>
                <a:gd name="T14" fmla="*/ 87 w 97"/>
                <a:gd name="T15" fmla="*/ 48 h 188"/>
                <a:gd name="T16" fmla="*/ 97 w 97"/>
                <a:gd name="T17" fmla="*/ 32 h 188"/>
                <a:gd name="T18" fmla="*/ 97 w 97"/>
                <a:gd name="T19" fmla="*/ 19 h 188"/>
                <a:gd name="T20" fmla="*/ 78 w 97"/>
                <a:gd name="T21" fmla="*/ 0 h 188"/>
                <a:gd name="T22" fmla="*/ 19 w 97"/>
                <a:gd name="T23" fmla="*/ 0 h 188"/>
                <a:gd name="T24" fmla="*/ 0 w 97"/>
                <a:gd name="T25" fmla="*/ 19 h 188"/>
                <a:gd name="T26" fmla="*/ 0 w 97"/>
                <a:gd name="T27" fmla="*/ 32 h 188"/>
                <a:gd name="T28" fmla="*/ 10 w 97"/>
                <a:gd name="T29" fmla="*/ 48 h 188"/>
                <a:gd name="T30" fmla="*/ 10 w 97"/>
                <a:gd name="T31" fmla="*/ 141 h 188"/>
                <a:gd name="T32" fmla="*/ 0 w 97"/>
                <a:gd name="T33" fmla="*/ 157 h 188"/>
                <a:gd name="T34" fmla="*/ 23 w 97"/>
                <a:gd name="T35" fmla="*/ 161 h 188"/>
                <a:gd name="T36" fmla="*/ 33 w 97"/>
                <a:gd name="T37" fmla="*/ 150 h 188"/>
                <a:gd name="T38" fmla="*/ 33 w 97"/>
                <a:gd name="T39" fmla="*/ 39 h 188"/>
                <a:gd name="T40" fmla="*/ 23 w 97"/>
                <a:gd name="T41" fmla="*/ 28 h 188"/>
                <a:gd name="T42" fmla="*/ 23 w 97"/>
                <a:gd name="T43" fmla="*/ 23 h 188"/>
                <a:gd name="T44" fmla="*/ 74 w 97"/>
                <a:gd name="T45" fmla="*/ 23 h 188"/>
                <a:gd name="T46" fmla="*/ 74 w 97"/>
                <a:gd name="T47" fmla="*/ 28 h 188"/>
                <a:gd name="T48" fmla="*/ 64 w 97"/>
                <a:gd name="T49" fmla="*/ 39 h 188"/>
                <a:gd name="T50" fmla="*/ 64 w 97"/>
                <a:gd name="T51" fmla="*/ 150 h 188"/>
                <a:gd name="T52" fmla="*/ 74 w 97"/>
                <a:gd name="T53" fmla="*/ 161 h 188"/>
                <a:gd name="T54" fmla="*/ 74 w 97"/>
                <a:gd name="T55" fmla="*/ 166 h 188"/>
                <a:gd name="T56" fmla="*/ 23 w 97"/>
                <a:gd name="T57" fmla="*/ 166 h 188"/>
                <a:gd name="T58" fmla="*/ 23 w 97"/>
                <a:gd name="T59" fmla="*/ 16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188">
                  <a:moveTo>
                    <a:pt x="0" y="157"/>
                  </a:moveTo>
                  <a:cubicBezTo>
                    <a:pt x="0" y="170"/>
                    <a:pt x="0" y="170"/>
                    <a:pt x="0" y="170"/>
                  </a:cubicBezTo>
                  <a:cubicBezTo>
                    <a:pt x="0" y="180"/>
                    <a:pt x="9" y="188"/>
                    <a:pt x="19" y="188"/>
                  </a:cubicBezTo>
                  <a:cubicBezTo>
                    <a:pt x="78" y="188"/>
                    <a:pt x="78" y="188"/>
                    <a:pt x="78" y="188"/>
                  </a:cubicBezTo>
                  <a:cubicBezTo>
                    <a:pt x="89" y="188"/>
                    <a:pt x="97" y="180"/>
                    <a:pt x="97" y="170"/>
                  </a:cubicBezTo>
                  <a:cubicBezTo>
                    <a:pt x="97" y="157"/>
                    <a:pt x="97" y="157"/>
                    <a:pt x="97" y="157"/>
                  </a:cubicBezTo>
                  <a:cubicBezTo>
                    <a:pt x="97" y="150"/>
                    <a:pt x="93" y="144"/>
                    <a:pt x="87" y="141"/>
                  </a:cubicBezTo>
                  <a:cubicBezTo>
                    <a:pt x="87" y="48"/>
                    <a:pt x="87" y="48"/>
                    <a:pt x="87" y="48"/>
                  </a:cubicBezTo>
                  <a:cubicBezTo>
                    <a:pt x="93" y="45"/>
                    <a:pt x="97" y="39"/>
                    <a:pt x="97" y="32"/>
                  </a:cubicBezTo>
                  <a:cubicBezTo>
                    <a:pt x="97" y="19"/>
                    <a:pt x="97" y="19"/>
                    <a:pt x="97" y="19"/>
                  </a:cubicBezTo>
                  <a:cubicBezTo>
                    <a:pt x="97" y="9"/>
                    <a:pt x="89" y="0"/>
                    <a:pt x="78" y="0"/>
                  </a:cubicBezTo>
                  <a:cubicBezTo>
                    <a:pt x="19" y="0"/>
                    <a:pt x="19" y="0"/>
                    <a:pt x="19" y="0"/>
                  </a:cubicBezTo>
                  <a:cubicBezTo>
                    <a:pt x="9" y="0"/>
                    <a:pt x="0" y="9"/>
                    <a:pt x="0" y="19"/>
                  </a:cubicBezTo>
                  <a:cubicBezTo>
                    <a:pt x="0" y="32"/>
                    <a:pt x="0" y="32"/>
                    <a:pt x="0" y="32"/>
                  </a:cubicBezTo>
                  <a:cubicBezTo>
                    <a:pt x="0" y="39"/>
                    <a:pt x="4" y="45"/>
                    <a:pt x="10" y="48"/>
                  </a:cubicBezTo>
                  <a:cubicBezTo>
                    <a:pt x="10" y="141"/>
                    <a:pt x="10" y="141"/>
                    <a:pt x="10" y="141"/>
                  </a:cubicBezTo>
                  <a:cubicBezTo>
                    <a:pt x="4" y="144"/>
                    <a:pt x="0" y="150"/>
                    <a:pt x="0" y="157"/>
                  </a:cubicBezTo>
                  <a:close/>
                  <a:moveTo>
                    <a:pt x="23" y="161"/>
                  </a:moveTo>
                  <a:cubicBezTo>
                    <a:pt x="29" y="161"/>
                    <a:pt x="33" y="156"/>
                    <a:pt x="33" y="150"/>
                  </a:cubicBezTo>
                  <a:cubicBezTo>
                    <a:pt x="33" y="39"/>
                    <a:pt x="33" y="39"/>
                    <a:pt x="33" y="39"/>
                  </a:cubicBezTo>
                  <a:cubicBezTo>
                    <a:pt x="33" y="33"/>
                    <a:pt x="29" y="28"/>
                    <a:pt x="23" y="28"/>
                  </a:cubicBezTo>
                  <a:cubicBezTo>
                    <a:pt x="23" y="23"/>
                    <a:pt x="23" y="23"/>
                    <a:pt x="23" y="23"/>
                  </a:cubicBezTo>
                  <a:cubicBezTo>
                    <a:pt x="74" y="23"/>
                    <a:pt x="74" y="23"/>
                    <a:pt x="74" y="23"/>
                  </a:cubicBezTo>
                  <a:cubicBezTo>
                    <a:pt x="74" y="28"/>
                    <a:pt x="74" y="28"/>
                    <a:pt x="74" y="28"/>
                  </a:cubicBezTo>
                  <a:cubicBezTo>
                    <a:pt x="69" y="28"/>
                    <a:pt x="64" y="33"/>
                    <a:pt x="64" y="39"/>
                  </a:cubicBezTo>
                  <a:cubicBezTo>
                    <a:pt x="64" y="150"/>
                    <a:pt x="64" y="150"/>
                    <a:pt x="64" y="150"/>
                  </a:cubicBezTo>
                  <a:cubicBezTo>
                    <a:pt x="64" y="156"/>
                    <a:pt x="69" y="161"/>
                    <a:pt x="74" y="161"/>
                  </a:cubicBezTo>
                  <a:cubicBezTo>
                    <a:pt x="74" y="166"/>
                    <a:pt x="74" y="166"/>
                    <a:pt x="74" y="166"/>
                  </a:cubicBezTo>
                  <a:cubicBezTo>
                    <a:pt x="23" y="166"/>
                    <a:pt x="23" y="166"/>
                    <a:pt x="23" y="166"/>
                  </a:cubicBezTo>
                  <a:lnTo>
                    <a:pt x="23" y="1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58" name="Freeform 779"/>
            <p:cNvSpPr>
              <a:spLocks noEditPoints="1"/>
            </p:cNvSpPr>
            <p:nvPr/>
          </p:nvSpPr>
          <p:spPr bwMode="auto">
            <a:xfrm>
              <a:off x="8133568" y="2574645"/>
              <a:ext cx="93337" cy="180452"/>
            </a:xfrm>
            <a:custGeom>
              <a:avLst/>
              <a:gdLst>
                <a:gd name="T0" fmla="*/ 0 w 97"/>
                <a:gd name="T1" fmla="*/ 157 h 188"/>
                <a:gd name="T2" fmla="*/ 0 w 97"/>
                <a:gd name="T3" fmla="*/ 170 h 188"/>
                <a:gd name="T4" fmla="*/ 19 w 97"/>
                <a:gd name="T5" fmla="*/ 188 h 188"/>
                <a:gd name="T6" fmla="*/ 78 w 97"/>
                <a:gd name="T7" fmla="*/ 188 h 188"/>
                <a:gd name="T8" fmla="*/ 97 w 97"/>
                <a:gd name="T9" fmla="*/ 170 h 188"/>
                <a:gd name="T10" fmla="*/ 97 w 97"/>
                <a:gd name="T11" fmla="*/ 157 h 188"/>
                <a:gd name="T12" fmla="*/ 87 w 97"/>
                <a:gd name="T13" fmla="*/ 141 h 188"/>
                <a:gd name="T14" fmla="*/ 87 w 97"/>
                <a:gd name="T15" fmla="*/ 48 h 188"/>
                <a:gd name="T16" fmla="*/ 97 w 97"/>
                <a:gd name="T17" fmla="*/ 32 h 188"/>
                <a:gd name="T18" fmla="*/ 97 w 97"/>
                <a:gd name="T19" fmla="*/ 19 h 188"/>
                <a:gd name="T20" fmla="*/ 78 w 97"/>
                <a:gd name="T21" fmla="*/ 0 h 188"/>
                <a:gd name="T22" fmla="*/ 19 w 97"/>
                <a:gd name="T23" fmla="*/ 0 h 188"/>
                <a:gd name="T24" fmla="*/ 0 w 97"/>
                <a:gd name="T25" fmla="*/ 19 h 188"/>
                <a:gd name="T26" fmla="*/ 0 w 97"/>
                <a:gd name="T27" fmla="*/ 32 h 188"/>
                <a:gd name="T28" fmla="*/ 10 w 97"/>
                <a:gd name="T29" fmla="*/ 48 h 188"/>
                <a:gd name="T30" fmla="*/ 10 w 97"/>
                <a:gd name="T31" fmla="*/ 141 h 188"/>
                <a:gd name="T32" fmla="*/ 0 w 97"/>
                <a:gd name="T33" fmla="*/ 157 h 188"/>
                <a:gd name="T34" fmla="*/ 23 w 97"/>
                <a:gd name="T35" fmla="*/ 161 h 188"/>
                <a:gd name="T36" fmla="*/ 33 w 97"/>
                <a:gd name="T37" fmla="*/ 150 h 188"/>
                <a:gd name="T38" fmla="*/ 33 w 97"/>
                <a:gd name="T39" fmla="*/ 39 h 188"/>
                <a:gd name="T40" fmla="*/ 23 w 97"/>
                <a:gd name="T41" fmla="*/ 28 h 188"/>
                <a:gd name="T42" fmla="*/ 23 w 97"/>
                <a:gd name="T43" fmla="*/ 23 h 188"/>
                <a:gd name="T44" fmla="*/ 74 w 97"/>
                <a:gd name="T45" fmla="*/ 23 h 188"/>
                <a:gd name="T46" fmla="*/ 74 w 97"/>
                <a:gd name="T47" fmla="*/ 28 h 188"/>
                <a:gd name="T48" fmla="*/ 64 w 97"/>
                <a:gd name="T49" fmla="*/ 39 h 188"/>
                <a:gd name="T50" fmla="*/ 64 w 97"/>
                <a:gd name="T51" fmla="*/ 150 h 188"/>
                <a:gd name="T52" fmla="*/ 74 w 97"/>
                <a:gd name="T53" fmla="*/ 161 h 188"/>
                <a:gd name="T54" fmla="*/ 74 w 97"/>
                <a:gd name="T55" fmla="*/ 166 h 188"/>
                <a:gd name="T56" fmla="*/ 23 w 97"/>
                <a:gd name="T57" fmla="*/ 166 h 188"/>
                <a:gd name="T58" fmla="*/ 23 w 97"/>
                <a:gd name="T59" fmla="*/ 16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188">
                  <a:moveTo>
                    <a:pt x="0" y="157"/>
                  </a:moveTo>
                  <a:cubicBezTo>
                    <a:pt x="0" y="170"/>
                    <a:pt x="0" y="170"/>
                    <a:pt x="0" y="170"/>
                  </a:cubicBezTo>
                  <a:cubicBezTo>
                    <a:pt x="0" y="180"/>
                    <a:pt x="9" y="188"/>
                    <a:pt x="19" y="188"/>
                  </a:cubicBezTo>
                  <a:cubicBezTo>
                    <a:pt x="78" y="188"/>
                    <a:pt x="78" y="188"/>
                    <a:pt x="78" y="188"/>
                  </a:cubicBezTo>
                  <a:cubicBezTo>
                    <a:pt x="89" y="188"/>
                    <a:pt x="97" y="180"/>
                    <a:pt x="97" y="170"/>
                  </a:cubicBezTo>
                  <a:cubicBezTo>
                    <a:pt x="97" y="157"/>
                    <a:pt x="97" y="157"/>
                    <a:pt x="97" y="157"/>
                  </a:cubicBezTo>
                  <a:cubicBezTo>
                    <a:pt x="97" y="150"/>
                    <a:pt x="93" y="144"/>
                    <a:pt x="87" y="141"/>
                  </a:cubicBezTo>
                  <a:cubicBezTo>
                    <a:pt x="87" y="48"/>
                    <a:pt x="87" y="48"/>
                    <a:pt x="87" y="48"/>
                  </a:cubicBezTo>
                  <a:cubicBezTo>
                    <a:pt x="93" y="45"/>
                    <a:pt x="97" y="39"/>
                    <a:pt x="97" y="32"/>
                  </a:cubicBezTo>
                  <a:cubicBezTo>
                    <a:pt x="97" y="19"/>
                    <a:pt x="97" y="19"/>
                    <a:pt x="97" y="19"/>
                  </a:cubicBezTo>
                  <a:cubicBezTo>
                    <a:pt x="97" y="9"/>
                    <a:pt x="89" y="0"/>
                    <a:pt x="78" y="0"/>
                  </a:cubicBezTo>
                  <a:cubicBezTo>
                    <a:pt x="19" y="0"/>
                    <a:pt x="19" y="0"/>
                    <a:pt x="19" y="0"/>
                  </a:cubicBezTo>
                  <a:cubicBezTo>
                    <a:pt x="9" y="0"/>
                    <a:pt x="0" y="9"/>
                    <a:pt x="0" y="19"/>
                  </a:cubicBezTo>
                  <a:cubicBezTo>
                    <a:pt x="0" y="32"/>
                    <a:pt x="0" y="32"/>
                    <a:pt x="0" y="32"/>
                  </a:cubicBezTo>
                  <a:cubicBezTo>
                    <a:pt x="0" y="39"/>
                    <a:pt x="4" y="45"/>
                    <a:pt x="10" y="48"/>
                  </a:cubicBezTo>
                  <a:cubicBezTo>
                    <a:pt x="10" y="141"/>
                    <a:pt x="10" y="141"/>
                    <a:pt x="10" y="141"/>
                  </a:cubicBezTo>
                  <a:cubicBezTo>
                    <a:pt x="4" y="144"/>
                    <a:pt x="0" y="150"/>
                    <a:pt x="0" y="157"/>
                  </a:cubicBezTo>
                  <a:close/>
                  <a:moveTo>
                    <a:pt x="23" y="161"/>
                  </a:moveTo>
                  <a:cubicBezTo>
                    <a:pt x="29" y="161"/>
                    <a:pt x="33" y="156"/>
                    <a:pt x="33" y="150"/>
                  </a:cubicBezTo>
                  <a:cubicBezTo>
                    <a:pt x="33" y="39"/>
                    <a:pt x="33" y="39"/>
                    <a:pt x="33" y="39"/>
                  </a:cubicBezTo>
                  <a:cubicBezTo>
                    <a:pt x="33" y="33"/>
                    <a:pt x="29" y="28"/>
                    <a:pt x="23" y="28"/>
                  </a:cubicBezTo>
                  <a:cubicBezTo>
                    <a:pt x="23" y="23"/>
                    <a:pt x="23" y="23"/>
                    <a:pt x="23" y="23"/>
                  </a:cubicBezTo>
                  <a:cubicBezTo>
                    <a:pt x="74" y="23"/>
                    <a:pt x="74" y="23"/>
                    <a:pt x="74" y="23"/>
                  </a:cubicBezTo>
                  <a:cubicBezTo>
                    <a:pt x="74" y="28"/>
                    <a:pt x="74" y="28"/>
                    <a:pt x="74" y="28"/>
                  </a:cubicBezTo>
                  <a:cubicBezTo>
                    <a:pt x="69" y="28"/>
                    <a:pt x="64" y="33"/>
                    <a:pt x="64" y="39"/>
                  </a:cubicBezTo>
                  <a:cubicBezTo>
                    <a:pt x="64" y="150"/>
                    <a:pt x="64" y="150"/>
                    <a:pt x="64" y="150"/>
                  </a:cubicBezTo>
                  <a:cubicBezTo>
                    <a:pt x="64" y="156"/>
                    <a:pt x="69" y="161"/>
                    <a:pt x="74" y="161"/>
                  </a:cubicBezTo>
                  <a:cubicBezTo>
                    <a:pt x="74" y="166"/>
                    <a:pt x="74" y="166"/>
                    <a:pt x="74" y="166"/>
                  </a:cubicBezTo>
                  <a:cubicBezTo>
                    <a:pt x="23" y="166"/>
                    <a:pt x="23" y="166"/>
                    <a:pt x="23" y="166"/>
                  </a:cubicBezTo>
                  <a:lnTo>
                    <a:pt x="23" y="1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59" name="Freeform 780"/>
            <p:cNvSpPr>
              <a:spLocks/>
            </p:cNvSpPr>
            <p:nvPr/>
          </p:nvSpPr>
          <p:spPr bwMode="auto">
            <a:xfrm>
              <a:off x="7912226" y="2763986"/>
              <a:ext cx="327125" cy="38224"/>
            </a:xfrm>
            <a:custGeom>
              <a:avLst/>
              <a:gdLst>
                <a:gd name="T0" fmla="*/ 335 w 341"/>
                <a:gd name="T1" fmla="*/ 0 h 40"/>
                <a:gd name="T2" fmla="*/ 6 w 341"/>
                <a:gd name="T3" fmla="*/ 0 h 40"/>
                <a:gd name="T4" fmla="*/ 0 w 341"/>
                <a:gd name="T5" fmla="*/ 7 h 40"/>
                <a:gd name="T6" fmla="*/ 0 w 341"/>
                <a:gd name="T7" fmla="*/ 34 h 40"/>
                <a:gd name="T8" fmla="*/ 6 w 341"/>
                <a:gd name="T9" fmla="*/ 40 h 40"/>
                <a:gd name="T10" fmla="*/ 335 w 341"/>
                <a:gd name="T11" fmla="*/ 40 h 40"/>
                <a:gd name="T12" fmla="*/ 341 w 341"/>
                <a:gd name="T13" fmla="*/ 34 h 40"/>
                <a:gd name="T14" fmla="*/ 341 w 341"/>
                <a:gd name="T15" fmla="*/ 7 h 40"/>
                <a:gd name="T16" fmla="*/ 335 w 341"/>
                <a:gd name="T1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1" h="40">
                  <a:moveTo>
                    <a:pt x="335" y="0"/>
                  </a:moveTo>
                  <a:cubicBezTo>
                    <a:pt x="6" y="0"/>
                    <a:pt x="6" y="0"/>
                    <a:pt x="6" y="0"/>
                  </a:cubicBezTo>
                  <a:cubicBezTo>
                    <a:pt x="3" y="0"/>
                    <a:pt x="0" y="3"/>
                    <a:pt x="0" y="7"/>
                  </a:cubicBezTo>
                  <a:cubicBezTo>
                    <a:pt x="0" y="34"/>
                    <a:pt x="0" y="34"/>
                    <a:pt x="0" y="34"/>
                  </a:cubicBezTo>
                  <a:cubicBezTo>
                    <a:pt x="0" y="37"/>
                    <a:pt x="3" y="40"/>
                    <a:pt x="6" y="40"/>
                  </a:cubicBezTo>
                  <a:cubicBezTo>
                    <a:pt x="335" y="40"/>
                    <a:pt x="335" y="40"/>
                    <a:pt x="335" y="40"/>
                  </a:cubicBezTo>
                  <a:cubicBezTo>
                    <a:pt x="338" y="40"/>
                    <a:pt x="341" y="37"/>
                    <a:pt x="341" y="34"/>
                  </a:cubicBezTo>
                  <a:cubicBezTo>
                    <a:pt x="341" y="7"/>
                    <a:pt x="341" y="7"/>
                    <a:pt x="341" y="7"/>
                  </a:cubicBezTo>
                  <a:cubicBezTo>
                    <a:pt x="341" y="3"/>
                    <a:pt x="338" y="0"/>
                    <a:pt x="33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60" name="Freeform 781"/>
            <p:cNvSpPr>
              <a:spLocks/>
            </p:cNvSpPr>
            <p:nvPr/>
          </p:nvSpPr>
          <p:spPr bwMode="auto">
            <a:xfrm>
              <a:off x="7896225" y="2422639"/>
              <a:ext cx="360015" cy="140450"/>
            </a:xfrm>
            <a:custGeom>
              <a:avLst/>
              <a:gdLst>
                <a:gd name="T0" fmla="*/ 369 w 375"/>
                <a:gd name="T1" fmla="*/ 133 h 146"/>
                <a:gd name="T2" fmla="*/ 193 w 375"/>
                <a:gd name="T3" fmla="*/ 2 h 146"/>
                <a:gd name="T4" fmla="*/ 182 w 375"/>
                <a:gd name="T5" fmla="*/ 2 h 146"/>
                <a:gd name="T6" fmla="*/ 6 w 375"/>
                <a:gd name="T7" fmla="*/ 133 h 146"/>
                <a:gd name="T8" fmla="*/ 12 w 375"/>
                <a:gd name="T9" fmla="*/ 146 h 146"/>
                <a:gd name="T10" fmla="*/ 363 w 375"/>
                <a:gd name="T11" fmla="*/ 146 h 146"/>
                <a:gd name="T12" fmla="*/ 369 w 375"/>
                <a:gd name="T13" fmla="*/ 133 h 146"/>
              </a:gdLst>
              <a:ahLst/>
              <a:cxnLst>
                <a:cxn ang="0">
                  <a:pos x="T0" y="T1"/>
                </a:cxn>
                <a:cxn ang="0">
                  <a:pos x="T2" y="T3"/>
                </a:cxn>
                <a:cxn ang="0">
                  <a:pos x="T4" y="T5"/>
                </a:cxn>
                <a:cxn ang="0">
                  <a:pos x="T6" y="T7"/>
                </a:cxn>
                <a:cxn ang="0">
                  <a:pos x="T8" y="T9"/>
                </a:cxn>
                <a:cxn ang="0">
                  <a:pos x="T10" y="T11"/>
                </a:cxn>
                <a:cxn ang="0">
                  <a:pos x="T12" y="T13"/>
                </a:cxn>
              </a:cxnLst>
              <a:rect l="0" t="0" r="r" b="b"/>
              <a:pathLst>
                <a:path w="375" h="146">
                  <a:moveTo>
                    <a:pt x="369" y="133"/>
                  </a:moveTo>
                  <a:cubicBezTo>
                    <a:pt x="193" y="2"/>
                    <a:pt x="193" y="2"/>
                    <a:pt x="193" y="2"/>
                  </a:cubicBezTo>
                  <a:cubicBezTo>
                    <a:pt x="190" y="0"/>
                    <a:pt x="185" y="0"/>
                    <a:pt x="182" y="2"/>
                  </a:cubicBezTo>
                  <a:cubicBezTo>
                    <a:pt x="6" y="133"/>
                    <a:pt x="6" y="133"/>
                    <a:pt x="6" y="133"/>
                  </a:cubicBezTo>
                  <a:cubicBezTo>
                    <a:pt x="0" y="137"/>
                    <a:pt x="4" y="146"/>
                    <a:pt x="12" y="146"/>
                  </a:cubicBezTo>
                  <a:cubicBezTo>
                    <a:pt x="363" y="146"/>
                    <a:pt x="363" y="146"/>
                    <a:pt x="363" y="146"/>
                  </a:cubicBezTo>
                  <a:cubicBezTo>
                    <a:pt x="371" y="146"/>
                    <a:pt x="375" y="137"/>
                    <a:pt x="369"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grpSp>
        <p:nvGrpSpPr>
          <p:cNvPr id="61" name="组合 60"/>
          <p:cNvGrpSpPr/>
          <p:nvPr/>
        </p:nvGrpSpPr>
        <p:grpSpPr>
          <a:xfrm>
            <a:off x="7285762" y="4424586"/>
            <a:ext cx="290977" cy="281979"/>
            <a:chOff x="6025301" y="4979492"/>
            <a:chExt cx="333385" cy="323074"/>
          </a:xfrm>
          <a:solidFill>
            <a:schemeClr val="bg1"/>
          </a:solidFill>
        </p:grpSpPr>
        <p:sp>
          <p:nvSpPr>
            <p:cNvPr id="62" name="Freeform 482"/>
            <p:cNvSpPr>
              <a:spLocks noEditPoints="1"/>
            </p:cNvSpPr>
            <p:nvPr/>
          </p:nvSpPr>
          <p:spPr bwMode="auto">
            <a:xfrm>
              <a:off x="6267607" y="5146184"/>
              <a:ext cx="91079" cy="156382"/>
            </a:xfrm>
            <a:custGeom>
              <a:avLst/>
              <a:gdLst>
                <a:gd name="T0" fmla="*/ 0 w 53"/>
                <a:gd name="T1" fmla="*/ 0 h 91"/>
                <a:gd name="T2" fmla="*/ 0 w 53"/>
                <a:gd name="T3" fmla="*/ 91 h 91"/>
                <a:gd name="T4" fmla="*/ 53 w 53"/>
                <a:gd name="T5" fmla="*/ 91 h 91"/>
                <a:gd name="T6" fmla="*/ 53 w 53"/>
                <a:gd name="T7" fmla="*/ 0 h 91"/>
                <a:gd name="T8" fmla="*/ 0 w 53"/>
                <a:gd name="T9" fmla="*/ 0 h 91"/>
                <a:gd name="T10" fmla="*/ 9 w 53"/>
                <a:gd name="T11" fmla="*/ 16 h 91"/>
                <a:gd name="T12" fmla="*/ 17 w 53"/>
                <a:gd name="T13" fmla="*/ 16 h 91"/>
                <a:gd name="T14" fmla="*/ 17 w 53"/>
                <a:gd name="T15" fmla="*/ 26 h 91"/>
                <a:gd name="T16" fmla="*/ 9 w 53"/>
                <a:gd name="T17" fmla="*/ 26 h 91"/>
                <a:gd name="T18" fmla="*/ 9 w 53"/>
                <a:gd name="T19" fmla="*/ 16 h 91"/>
                <a:gd name="T20" fmla="*/ 17 w 53"/>
                <a:gd name="T21" fmla="*/ 44 h 91"/>
                <a:gd name="T22" fmla="*/ 9 w 53"/>
                <a:gd name="T23" fmla="*/ 44 h 91"/>
                <a:gd name="T24" fmla="*/ 9 w 53"/>
                <a:gd name="T25" fmla="*/ 33 h 91"/>
                <a:gd name="T26" fmla="*/ 17 w 53"/>
                <a:gd name="T27" fmla="*/ 33 h 91"/>
                <a:gd name="T28" fmla="*/ 17 w 53"/>
                <a:gd name="T29" fmla="*/ 44 h 91"/>
                <a:gd name="T30" fmla="*/ 22 w 53"/>
                <a:gd name="T31" fmla="*/ 16 h 91"/>
                <a:gd name="T32" fmla="*/ 30 w 53"/>
                <a:gd name="T33" fmla="*/ 16 h 91"/>
                <a:gd name="T34" fmla="*/ 30 w 53"/>
                <a:gd name="T35" fmla="*/ 26 h 91"/>
                <a:gd name="T36" fmla="*/ 22 w 53"/>
                <a:gd name="T37" fmla="*/ 26 h 91"/>
                <a:gd name="T38" fmla="*/ 22 w 53"/>
                <a:gd name="T39" fmla="*/ 16 h 91"/>
                <a:gd name="T40" fmla="*/ 31 w 53"/>
                <a:gd name="T41" fmla="*/ 44 h 91"/>
                <a:gd name="T42" fmla="*/ 22 w 53"/>
                <a:gd name="T43" fmla="*/ 44 h 91"/>
                <a:gd name="T44" fmla="*/ 22 w 53"/>
                <a:gd name="T45" fmla="*/ 33 h 91"/>
                <a:gd name="T46" fmla="*/ 31 w 53"/>
                <a:gd name="T47" fmla="*/ 33 h 91"/>
                <a:gd name="T48" fmla="*/ 31 w 53"/>
                <a:gd name="T49" fmla="*/ 44 h 91"/>
                <a:gd name="T50" fmla="*/ 35 w 53"/>
                <a:gd name="T51" fmla="*/ 16 h 91"/>
                <a:gd name="T52" fmla="*/ 44 w 53"/>
                <a:gd name="T53" fmla="*/ 16 h 91"/>
                <a:gd name="T54" fmla="*/ 44 w 53"/>
                <a:gd name="T55" fmla="*/ 26 h 91"/>
                <a:gd name="T56" fmla="*/ 35 w 53"/>
                <a:gd name="T57" fmla="*/ 26 h 91"/>
                <a:gd name="T58" fmla="*/ 35 w 53"/>
                <a:gd name="T59" fmla="*/ 16 h 91"/>
                <a:gd name="T60" fmla="*/ 44 w 53"/>
                <a:gd name="T61" fmla="*/ 44 h 91"/>
                <a:gd name="T62" fmla="*/ 36 w 53"/>
                <a:gd name="T63" fmla="*/ 44 h 91"/>
                <a:gd name="T64" fmla="*/ 36 w 53"/>
                <a:gd name="T65" fmla="*/ 33 h 91"/>
                <a:gd name="T66" fmla="*/ 44 w 53"/>
                <a:gd name="T67" fmla="*/ 33 h 91"/>
                <a:gd name="T68" fmla="*/ 44 w 53"/>
                <a:gd name="T69" fmla="*/ 44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 h="91">
                  <a:moveTo>
                    <a:pt x="0" y="0"/>
                  </a:moveTo>
                  <a:lnTo>
                    <a:pt x="0" y="91"/>
                  </a:lnTo>
                  <a:lnTo>
                    <a:pt x="53" y="91"/>
                  </a:lnTo>
                  <a:lnTo>
                    <a:pt x="53" y="0"/>
                  </a:lnTo>
                  <a:lnTo>
                    <a:pt x="0" y="0"/>
                  </a:lnTo>
                  <a:close/>
                  <a:moveTo>
                    <a:pt x="9" y="16"/>
                  </a:moveTo>
                  <a:lnTo>
                    <a:pt x="17" y="16"/>
                  </a:lnTo>
                  <a:lnTo>
                    <a:pt x="17" y="26"/>
                  </a:lnTo>
                  <a:lnTo>
                    <a:pt x="9" y="26"/>
                  </a:lnTo>
                  <a:lnTo>
                    <a:pt x="9" y="16"/>
                  </a:lnTo>
                  <a:close/>
                  <a:moveTo>
                    <a:pt x="17" y="44"/>
                  </a:moveTo>
                  <a:lnTo>
                    <a:pt x="9" y="44"/>
                  </a:lnTo>
                  <a:lnTo>
                    <a:pt x="9" y="33"/>
                  </a:lnTo>
                  <a:lnTo>
                    <a:pt x="17" y="33"/>
                  </a:lnTo>
                  <a:lnTo>
                    <a:pt x="17" y="44"/>
                  </a:lnTo>
                  <a:close/>
                  <a:moveTo>
                    <a:pt x="22" y="16"/>
                  </a:moveTo>
                  <a:lnTo>
                    <a:pt x="30" y="16"/>
                  </a:lnTo>
                  <a:lnTo>
                    <a:pt x="30" y="26"/>
                  </a:lnTo>
                  <a:lnTo>
                    <a:pt x="22" y="26"/>
                  </a:lnTo>
                  <a:lnTo>
                    <a:pt x="22" y="16"/>
                  </a:lnTo>
                  <a:close/>
                  <a:moveTo>
                    <a:pt x="31" y="44"/>
                  </a:moveTo>
                  <a:lnTo>
                    <a:pt x="22" y="44"/>
                  </a:lnTo>
                  <a:lnTo>
                    <a:pt x="22" y="33"/>
                  </a:lnTo>
                  <a:lnTo>
                    <a:pt x="31" y="33"/>
                  </a:lnTo>
                  <a:lnTo>
                    <a:pt x="31" y="44"/>
                  </a:lnTo>
                  <a:close/>
                  <a:moveTo>
                    <a:pt x="35" y="16"/>
                  </a:moveTo>
                  <a:lnTo>
                    <a:pt x="44" y="16"/>
                  </a:lnTo>
                  <a:lnTo>
                    <a:pt x="44" y="26"/>
                  </a:lnTo>
                  <a:lnTo>
                    <a:pt x="35" y="26"/>
                  </a:lnTo>
                  <a:lnTo>
                    <a:pt x="35" y="16"/>
                  </a:lnTo>
                  <a:close/>
                  <a:moveTo>
                    <a:pt x="44" y="44"/>
                  </a:moveTo>
                  <a:lnTo>
                    <a:pt x="36" y="44"/>
                  </a:lnTo>
                  <a:lnTo>
                    <a:pt x="36" y="33"/>
                  </a:lnTo>
                  <a:lnTo>
                    <a:pt x="44" y="33"/>
                  </a:lnTo>
                  <a:lnTo>
                    <a:pt x="44" y="44"/>
                  </a:lnTo>
                  <a:close/>
                </a:path>
              </a:pathLst>
            </a:custGeom>
            <a:solidFill>
              <a:srgbClr val="FF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63" name="Freeform 483"/>
            <p:cNvSpPr>
              <a:spLocks noEditPoints="1"/>
            </p:cNvSpPr>
            <p:nvPr/>
          </p:nvSpPr>
          <p:spPr bwMode="auto">
            <a:xfrm>
              <a:off x="6128410" y="4979492"/>
              <a:ext cx="128886" cy="323074"/>
            </a:xfrm>
            <a:custGeom>
              <a:avLst/>
              <a:gdLst>
                <a:gd name="T0" fmla="*/ 0 w 75"/>
                <a:gd name="T1" fmla="*/ 31 h 188"/>
                <a:gd name="T2" fmla="*/ 28 w 75"/>
                <a:gd name="T3" fmla="*/ 31 h 188"/>
                <a:gd name="T4" fmla="*/ 28 w 75"/>
                <a:gd name="T5" fmla="*/ 188 h 188"/>
                <a:gd name="T6" fmla="*/ 75 w 75"/>
                <a:gd name="T7" fmla="*/ 188 h 188"/>
                <a:gd name="T8" fmla="*/ 75 w 75"/>
                <a:gd name="T9" fmla="*/ 0 h 188"/>
                <a:gd name="T10" fmla="*/ 0 w 75"/>
                <a:gd name="T11" fmla="*/ 0 h 188"/>
                <a:gd name="T12" fmla="*/ 0 w 75"/>
                <a:gd name="T13" fmla="*/ 31 h 188"/>
                <a:gd name="T14" fmla="*/ 66 w 75"/>
                <a:gd name="T15" fmla="*/ 164 h 188"/>
                <a:gd name="T16" fmla="*/ 38 w 75"/>
                <a:gd name="T17" fmla="*/ 164 h 188"/>
                <a:gd name="T18" fmla="*/ 38 w 75"/>
                <a:gd name="T19" fmla="*/ 155 h 188"/>
                <a:gd name="T20" fmla="*/ 66 w 75"/>
                <a:gd name="T21" fmla="*/ 155 h 188"/>
                <a:gd name="T22" fmla="*/ 66 w 75"/>
                <a:gd name="T23" fmla="*/ 164 h 188"/>
                <a:gd name="T24" fmla="*/ 66 w 75"/>
                <a:gd name="T25" fmla="*/ 96 h 188"/>
                <a:gd name="T26" fmla="*/ 38 w 75"/>
                <a:gd name="T27" fmla="*/ 96 h 188"/>
                <a:gd name="T28" fmla="*/ 38 w 75"/>
                <a:gd name="T29" fmla="*/ 88 h 188"/>
                <a:gd name="T30" fmla="*/ 66 w 75"/>
                <a:gd name="T31" fmla="*/ 88 h 188"/>
                <a:gd name="T32" fmla="*/ 66 w 75"/>
                <a:gd name="T33" fmla="*/ 96 h 188"/>
                <a:gd name="T34" fmla="*/ 66 w 75"/>
                <a:gd name="T35" fmla="*/ 72 h 188"/>
                <a:gd name="T36" fmla="*/ 38 w 75"/>
                <a:gd name="T37" fmla="*/ 72 h 188"/>
                <a:gd name="T38" fmla="*/ 38 w 75"/>
                <a:gd name="T39" fmla="*/ 64 h 188"/>
                <a:gd name="T40" fmla="*/ 66 w 75"/>
                <a:gd name="T41" fmla="*/ 64 h 188"/>
                <a:gd name="T42" fmla="*/ 66 w 75"/>
                <a:gd name="T43" fmla="*/ 72 h 188"/>
                <a:gd name="T44" fmla="*/ 38 w 75"/>
                <a:gd name="T45" fmla="*/ 19 h 188"/>
                <a:gd name="T46" fmla="*/ 66 w 75"/>
                <a:gd name="T47" fmla="*/ 19 h 188"/>
                <a:gd name="T48" fmla="*/ 66 w 75"/>
                <a:gd name="T49" fmla="*/ 27 h 188"/>
                <a:gd name="T50" fmla="*/ 38 w 75"/>
                <a:gd name="T51" fmla="*/ 27 h 188"/>
                <a:gd name="T52" fmla="*/ 38 w 75"/>
                <a:gd name="T53" fmla="*/ 19 h 188"/>
                <a:gd name="T54" fmla="*/ 38 w 75"/>
                <a:gd name="T55" fmla="*/ 42 h 188"/>
                <a:gd name="T56" fmla="*/ 66 w 75"/>
                <a:gd name="T57" fmla="*/ 42 h 188"/>
                <a:gd name="T58" fmla="*/ 66 w 75"/>
                <a:gd name="T59" fmla="*/ 50 h 188"/>
                <a:gd name="T60" fmla="*/ 38 w 75"/>
                <a:gd name="T61" fmla="*/ 50 h 188"/>
                <a:gd name="T62" fmla="*/ 38 w 75"/>
                <a:gd name="T63" fmla="*/ 42 h 188"/>
                <a:gd name="T64" fmla="*/ 38 w 75"/>
                <a:gd name="T65" fmla="*/ 110 h 188"/>
                <a:gd name="T66" fmla="*/ 65 w 75"/>
                <a:gd name="T67" fmla="*/ 110 h 188"/>
                <a:gd name="T68" fmla="*/ 65 w 75"/>
                <a:gd name="T69" fmla="*/ 118 h 188"/>
                <a:gd name="T70" fmla="*/ 38 w 75"/>
                <a:gd name="T71" fmla="*/ 118 h 188"/>
                <a:gd name="T72" fmla="*/ 38 w 75"/>
                <a:gd name="T73" fmla="*/ 110 h 188"/>
                <a:gd name="T74" fmla="*/ 38 w 75"/>
                <a:gd name="T75" fmla="*/ 133 h 188"/>
                <a:gd name="T76" fmla="*/ 65 w 75"/>
                <a:gd name="T77" fmla="*/ 133 h 188"/>
                <a:gd name="T78" fmla="*/ 65 w 75"/>
                <a:gd name="T79" fmla="*/ 142 h 188"/>
                <a:gd name="T80" fmla="*/ 38 w 75"/>
                <a:gd name="T81" fmla="*/ 142 h 188"/>
                <a:gd name="T82" fmla="*/ 38 w 75"/>
                <a:gd name="T83" fmla="*/ 13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5" h="188">
                  <a:moveTo>
                    <a:pt x="0" y="31"/>
                  </a:moveTo>
                  <a:lnTo>
                    <a:pt x="28" y="31"/>
                  </a:lnTo>
                  <a:lnTo>
                    <a:pt x="28" y="188"/>
                  </a:lnTo>
                  <a:lnTo>
                    <a:pt x="75" y="188"/>
                  </a:lnTo>
                  <a:lnTo>
                    <a:pt x="75" y="0"/>
                  </a:lnTo>
                  <a:lnTo>
                    <a:pt x="0" y="0"/>
                  </a:lnTo>
                  <a:lnTo>
                    <a:pt x="0" y="31"/>
                  </a:lnTo>
                  <a:close/>
                  <a:moveTo>
                    <a:pt x="66" y="164"/>
                  </a:moveTo>
                  <a:lnTo>
                    <a:pt x="38" y="164"/>
                  </a:lnTo>
                  <a:lnTo>
                    <a:pt x="38" y="155"/>
                  </a:lnTo>
                  <a:lnTo>
                    <a:pt x="66" y="155"/>
                  </a:lnTo>
                  <a:lnTo>
                    <a:pt x="66" y="164"/>
                  </a:lnTo>
                  <a:close/>
                  <a:moveTo>
                    <a:pt x="66" y="96"/>
                  </a:moveTo>
                  <a:lnTo>
                    <a:pt x="38" y="96"/>
                  </a:lnTo>
                  <a:lnTo>
                    <a:pt x="38" y="88"/>
                  </a:lnTo>
                  <a:lnTo>
                    <a:pt x="66" y="88"/>
                  </a:lnTo>
                  <a:lnTo>
                    <a:pt x="66" y="96"/>
                  </a:lnTo>
                  <a:close/>
                  <a:moveTo>
                    <a:pt x="66" y="72"/>
                  </a:moveTo>
                  <a:lnTo>
                    <a:pt x="38" y="72"/>
                  </a:lnTo>
                  <a:lnTo>
                    <a:pt x="38" y="64"/>
                  </a:lnTo>
                  <a:lnTo>
                    <a:pt x="66" y="64"/>
                  </a:lnTo>
                  <a:lnTo>
                    <a:pt x="66" y="72"/>
                  </a:lnTo>
                  <a:close/>
                  <a:moveTo>
                    <a:pt x="38" y="19"/>
                  </a:moveTo>
                  <a:lnTo>
                    <a:pt x="66" y="19"/>
                  </a:lnTo>
                  <a:lnTo>
                    <a:pt x="66" y="27"/>
                  </a:lnTo>
                  <a:lnTo>
                    <a:pt x="38" y="27"/>
                  </a:lnTo>
                  <a:lnTo>
                    <a:pt x="38" y="19"/>
                  </a:lnTo>
                  <a:close/>
                  <a:moveTo>
                    <a:pt x="38" y="42"/>
                  </a:moveTo>
                  <a:lnTo>
                    <a:pt x="66" y="42"/>
                  </a:lnTo>
                  <a:lnTo>
                    <a:pt x="66" y="50"/>
                  </a:lnTo>
                  <a:lnTo>
                    <a:pt x="38" y="50"/>
                  </a:lnTo>
                  <a:lnTo>
                    <a:pt x="38" y="42"/>
                  </a:lnTo>
                  <a:close/>
                  <a:moveTo>
                    <a:pt x="38" y="110"/>
                  </a:moveTo>
                  <a:lnTo>
                    <a:pt x="65" y="110"/>
                  </a:lnTo>
                  <a:lnTo>
                    <a:pt x="65" y="118"/>
                  </a:lnTo>
                  <a:lnTo>
                    <a:pt x="38" y="118"/>
                  </a:lnTo>
                  <a:lnTo>
                    <a:pt x="38" y="110"/>
                  </a:lnTo>
                  <a:close/>
                  <a:moveTo>
                    <a:pt x="38" y="133"/>
                  </a:moveTo>
                  <a:lnTo>
                    <a:pt x="65" y="133"/>
                  </a:lnTo>
                  <a:lnTo>
                    <a:pt x="65" y="142"/>
                  </a:lnTo>
                  <a:lnTo>
                    <a:pt x="38" y="142"/>
                  </a:lnTo>
                  <a:lnTo>
                    <a:pt x="38" y="133"/>
                  </a:lnTo>
                  <a:close/>
                </a:path>
              </a:pathLst>
            </a:custGeom>
            <a:solidFill>
              <a:srgbClr val="FF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64" name="Freeform 484"/>
            <p:cNvSpPr>
              <a:spLocks noEditPoints="1"/>
            </p:cNvSpPr>
            <p:nvPr/>
          </p:nvSpPr>
          <p:spPr bwMode="auto">
            <a:xfrm>
              <a:off x="6025301" y="5048231"/>
              <a:ext cx="135760" cy="254335"/>
            </a:xfrm>
            <a:custGeom>
              <a:avLst/>
              <a:gdLst>
                <a:gd name="T0" fmla="*/ 79 w 79"/>
                <a:gd name="T1" fmla="*/ 148 h 148"/>
                <a:gd name="T2" fmla="*/ 0 w 79"/>
                <a:gd name="T3" fmla="*/ 0 h 148"/>
                <a:gd name="T4" fmla="*/ 70 w 79"/>
                <a:gd name="T5" fmla="*/ 127 h 148"/>
                <a:gd name="T6" fmla="*/ 55 w 79"/>
                <a:gd name="T7" fmla="*/ 108 h 148"/>
                <a:gd name="T8" fmla="*/ 70 w 79"/>
                <a:gd name="T9" fmla="*/ 127 h 148"/>
                <a:gd name="T10" fmla="*/ 55 w 79"/>
                <a:gd name="T11" fmla="*/ 79 h 148"/>
                <a:gd name="T12" fmla="*/ 70 w 79"/>
                <a:gd name="T13" fmla="*/ 97 h 148"/>
                <a:gd name="T14" fmla="*/ 70 w 79"/>
                <a:gd name="T15" fmla="*/ 70 h 148"/>
                <a:gd name="T16" fmla="*/ 55 w 79"/>
                <a:gd name="T17" fmla="*/ 51 h 148"/>
                <a:gd name="T18" fmla="*/ 70 w 79"/>
                <a:gd name="T19" fmla="*/ 70 h 148"/>
                <a:gd name="T20" fmla="*/ 70 w 79"/>
                <a:gd name="T21" fmla="*/ 21 h 148"/>
                <a:gd name="T22" fmla="*/ 55 w 79"/>
                <a:gd name="T23" fmla="*/ 41 h 148"/>
                <a:gd name="T24" fmla="*/ 47 w 79"/>
                <a:gd name="T25" fmla="*/ 127 h 148"/>
                <a:gd name="T26" fmla="*/ 32 w 79"/>
                <a:gd name="T27" fmla="*/ 108 h 148"/>
                <a:gd name="T28" fmla="*/ 47 w 79"/>
                <a:gd name="T29" fmla="*/ 127 h 148"/>
                <a:gd name="T30" fmla="*/ 32 w 79"/>
                <a:gd name="T31" fmla="*/ 79 h 148"/>
                <a:gd name="T32" fmla="*/ 47 w 79"/>
                <a:gd name="T33" fmla="*/ 97 h 148"/>
                <a:gd name="T34" fmla="*/ 47 w 79"/>
                <a:gd name="T35" fmla="*/ 70 h 148"/>
                <a:gd name="T36" fmla="*/ 32 w 79"/>
                <a:gd name="T37" fmla="*/ 51 h 148"/>
                <a:gd name="T38" fmla="*/ 47 w 79"/>
                <a:gd name="T39" fmla="*/ 70 h 148"/>
                <a:gd name="T40" fmla="*/ 47 w 79"/>
                <a:gd name="T41" fmla="*/ 21 h 148"/>
                <a:gd name="T42" fmla="*/ 32 w 79"/>
                <a:gd name="T43" fmla="*/ 41 h 148"/>
                <a:gd name="T44" fmla="*/ 25 w 79"/>
                <a:gd name="T45" fmla="*/ 127 h 148"/>
                <a:gd name="T46" fmla="*/ 10 w 79"/>
                <a:gd name="T47" fmla="*/ 108 h 148"/>
                <a:gd name="T48" fmla="*/ 25 w 79"/>
                <a:gd name="T49" fmla="*/ 127 h 148"/>
                <a:gd name="T50" fmla="*/ 10 w 79"/>
                <a:gd name="T51" fmla="*/ 79 h 148"/>
                <a:gd name="T52" fmla="*/ 25 w 79"/>
                <a:gd name="T53" fmla="*/ 97 h 148"/>
                <a:gd name="T54" fmla="*/ 25 w 79"/>
                <a:gd name="T55" fmla="*/ 70 h 148"/>
                <a:gd name="T56" fmla="*/ 10 w 79"/>
                <a:gd name="T57" fmla="*/ 51 h 148"/>
                <a:gd name="T58" fmla="*/ 25 w 79"/>
                <a:gd name="T59" fmla="*/ 70 h 148"/>
                <a:gd name="T60" fmla="*/ 25 w 79"/>
                <a:gd name="T61" fmla="*/ 21 h 148"/>
                <a:gd name="T62" fmla="*/ 10 w 79"/>
                <a:gd name="T63" fmla="*/ 4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9" h="148">
                  <a:moveTo>
                    <a:pt x="0" y="148"/>
                  </a:moveTo>
                  <a:lnTo>
                    <a:pt x="79" y="148"/>
                  </a:lnTo>
                  <a:lnTo>
                    <a:pt x="79" y="0"/>
                  </a:lnTo>
                  <a:lnTo>
                    <a:pt x="0" y="0"/>
                  </a:lnTo>
                  <a:lnTo>
                    <a:pt x="0" y="148"/>
                  </a:lnTo>
                  <a:close/>
                  <a:moveTo>
                    <a:pt x="70" y="127"/>
                  </a:moveTo>
                  <a:lnTo>
                    <a:pt x="55" y="127"/>
                  </a:lnTo>
                  <a:lnTo>
                    <a:pt x="55" y="108"/>
                  </a:lnTo>
                  <a:lnTo>
                    <a:pt x="70" y="108"/>
                  </a:lnTo>
                  <a:lnTo>
                    <a:pt x="70" y="127"/>
                  </a:lnTo>
                  <a:close/>
                  <a:moveTo>
                    <a:pt x="55" y="97"/>
                  </a:moveTo>
                  <a:lnTo>
                    <a:pt x="55" y="79"/>
                  </a:lnTo>
                  <a:lnTo>
                    <a:pt x="70" y="79"/>
                  </a:lnTo>
                  <a:lnTo>
                    <a:pt x="70" y="97"/>
                  </a:lnTo>
                  <a:lnTo>
                    <a:pt x="55" y="97"/>
                  </a:lnTo>
                  <a:close/>
                  <a:moveTo>
                    <a:pt x="70" y="70"/>
                  </a:moveTo>
                  <a:lnTo>
                    <a:pt x="55" y="70"/>
                  </a:lnTo>
                  <a:lnTo>
                    <a:pt x="55" y="51"/>
                  </a:lnTo>
                  <a:lnTo>
                    <a:pt x="70" y="51"/>
                  </a:lnTo>
                  <a:lnTo>
                    <a:pt x="70" y="70"/>
                  </a:lnTo>
                  <a:close/>
                  <a:moveTo>
                    <a:pt x="55" y="21"/>
                  </a:moveTo>
                  <a:lnTo>
                    <a:pt x="70" y="21"/>
                  </a:lnTo>
                  <a:lnTo>
                    <a:pt x="70" y="41"/>
                  </a:lnTo>
                  <a:lnTo>
                    <a:pt x="55" y="41"/>
                  </a:lnTo>
                  <a:lnTo>
                    <a:pt x="55" y="21"/>
                  </a:lnTo>
                  <a:close/>
                  <a:moveTo>
                    <a:pt x="47" y="127"/>
                  </a:moveTo>
                  <a:lnTo>
                    <a:pt x="32" y="127"/>
                  </a:lnTo>
                  <a:lnTo>
                    <a:pt x="32" y="108"/>
                  </a:lnTo>
                  <a:lnTo>
                    <a:pt x="47" y="108"/>
                  </a:lnTo>
                  <a:lnTo>
                    <a:pt x="47" y="127"/>
                  </a:lnTo>
                  <a:close/>
                  <a:moveTo>
                    <a:pt x="32" y="97"/>
                  </a:moveTo>
                  <a:lnTo>
                    <a:pt x="32" y="79"/>
                  </a:lnTo>
                  <a:lnTo>
                    <a:pt x="47" y="79"/>
                  </a:lnTo>
                  <a:lnTo>
                    <a:pt x="47" y="97"/>
                  </a:lnTo>
                  <a:lnTo>
                    <a:pt x="32" y="97"/>
                  </a:lnTo>
                  <a:close/>
                  <a:moveTo>
                    <a:pt x="47" y="70"/>
                  </a:moveTo>
                  <a:lnTo>
                    <a:pt x="32" y="70"/>
                  </a:lnTo>
                  <a:lnTo>
                    <a:pt x="32" y="51"/>
                  </a:lnTo>
                  <a:lnTo>
                    <a:pt x="47" y="51"/>
                  </a:lnTo>
                  <a:lnTo>
                    <a:pt x="47" y="70"/>
                  </a:lnTo>
                  <a:close/>
                  <a:moveTo>
                    <a:pt x="32" y="21"/>
                  </a:moveTo>
                  <a:lnTo>
                    <a:pt x="47" y="21"/>
                  </a:lnTo>
                  <a:lnTo>
                    <a:pt x="47" y="41"/>
                  </a:lnTo>
                  <a:lnTo>
                    <a:pt x="32" y="41"/>
                  </a:lnTo>
                  <a:lnTo>
                    <a:pt x="32" y="21"/>
                  </a:lnTo>
                  <a:close/>
                  <a:moveTo>
                    <a:pt x="25" y="127"/>
                  </a:moveTo>
                  <a:lnTo>
                    <a:pt x="10" y="127"/>
                  </a:lnTo>
                  <a:lnTo>
                    <a:pt x="10" y="108"/>
                  </a:lnTo>
                  <a:lnTo>
                    <a:pt x="25" y="108"/>
                  </a:lnTo>
                  <a:lnTo>
                    <a:pt x="25" y="127"/>
                  </a:lnTo>
                  <a:close/>
                  <a:moveTo>
                    <a:pt x="10" y="97"/>
                  </a:moveTo>
                  <a:lnTo>
                    <a:pt x="10" y="79"/>
                  </a:lnTo>
                  <a:lnTo>
                    <a:pt x="25" y="79"/>
                  </a:lnTo>
                  <a:lnTo>
                    <a:pt x="25" y="97"/>
                  </a:lnTo>
                  <a:lnTo>
                    <a:pt x="10" y="97"/>
                  </a:lnTo>
                  <a:close/>
                  <a:moveTo>
                    <a:pt x="25" y="70"/>
                  </a:moveTo>
                  <a:lnTo>
                    <a:pt x="10" y="70"/>
                  </a:lnTo>
                  <a:lnTo>
                    <a:pt x="10" y="51"/>
                  </a:lnTo>
                  <a:lnTo>
                    <a:pt x="25" y="51"/>
                  </a:lnTo>
                  <a:lnTo>
                    <a:pt x="25" y="70"/>
                  </a:lnTo>
                  <a:close/>
                  <a:moveTo>
                    <a:pt x="10" y="21"/>
                  </a:moveTo>
                  <a:lnTo>
                    <a:pt x="25" y="21"/>
                  </a:lnTo>
                  <a:lnTo>
                    <a:pt x="25" y="41"/>
                  </a:lnTo>
                  <a:lnTo>
                    <a:pt x="10" y="41"/>
                  </a:lnTo>
                  <a:lnTo>
                    <a:pt x="10" y="21"/>
                  </a:lnTo>
                  <a:close/>
                </a:path>
              </a:pathLst>
            </a:custGeom>
            <a:solidFill>
              <a:srgbClr val="FF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sp>
        <p:nvSpPr>
          <p:cNvPr id="65" name="矩形 64"/>
          <p:cNvSpPr/>
          <p:nvPr/>
        </p:nvSpPr>
        <p:spPr>
          <a:xfrm>
            <a:off x="6426980" y="2817061"/>
            <a:ext cx="420615" cy="284687"/>
          </a:xfrm>
          <a:prstGeom prst="rect">
            <a:avLst/>
          </a:prstGeom>
        </p:spPr>
        <p:txBody>
          <a:bodyPr wrap="none" lIns="68573" tIns="34287" rIns="68573" bIns="34287">
            <a:spAutoFit/>
          </a:bodyPr>
          <a:lstStyle/>
          <a:p>
            <a:pPr algn="ctr"/>
            <a:r>
              <a:rPr lang="en-US" altLang="zh-CN" sz="1400" b="1" dirty="0" smtClean="0">
                <a:solidFill>
                  <a:schemeClr val="tx1">
                    <a:lumMod val="85000"/>
                    <a:lumOff val="15000"/>
                  </a:schemeClr>
                </a:solidFill>
                <a:latin typeface="微软雅黑" pitchFamily="34" charset="-122"/>
                <a:ea typeface="微软雅黑" pitchFamily="34" charset="-122"/>
              </a:rPr>
              <a:t>E</a:t>
            </a:r>
            <a:r>
              <a:rPr lang="zh-CN" altLang="en-US" sz="1400" b="1" dirty="0" smtClean="0">
                <a:solidFill>
                  <a:schemeClr val="tx1">
                    <a:lumMod val="85000"/>
                    <a:lumOff val="15000"/>
                  </a:schemeClr>
                </a:solidFill>
                <a:latin typeface="微软雅黑" pitchFamily="34" charset="-122"/>
                <a:ea typeface="微软雅黑" pitchFamily="34" charset="-122"/>
              </a:rPr>
              <a:t>组</a:t>
            </a:r>
            <a:endParaRPr lang="en-US" altLang="zh-CN" sz="1400" b="1" dirty="0">
              <a:solidFill>
                <a:schemeClr val="tx1">
                  <a:lumMod val="85000"/>
                  <a:lumOff val="15000"/>
                </a:schemeClr>
              </a:solidFill>
              <a:latin typeface="微软雅黑" pitchFamily="34" charset="-122"/>
              <a:ea typeface="微软雅黑" pitchFamily="34" charset="-122"/>
            </a:endParaRPr>
          </a:p>
        </p:txBody>
      </p:sp>
      <p:sp>
        <p:nvSpPr>
          <p:cNvPr id="66" name="矩形 65"/>
          <p:cNvSpPr/>
          <p:nvPr/>
        </p:nvSpPr>
        <p:spPr>
          <a:xfrm>
            <a:off x="6029678" y="4411459"/>
            <a:ext cx="420615" cy="284687"/>
          </a:xfrm>
          <a:prstGeom prst="rect">
            <a:avLst/>
          </a:prstGeom>
        </p:spPr>
        <p:txBody>
          <a:bodyPr wrap="none" lIns="68573" tIns="34287" rIns="68573" bIns="34287">
            <a:spAutoFit/>
          </a:bodyPr>
          <a:lstStyle/>
          <a:p>
            <a:pPr algn="ctr"/>
            <a:r>
              <a:rPr lang="en-US" altLang="zh-CN" sz="1400" b="1" dirty="0" smtClean="0">
                <a:solidFill>
                  <a:schemeClr val="bg1"/>
                </a:solidFill>
                <a:latin typeface="微软雅黑" pitchFamily="34" charset="-122"/>
                <a:ea typeface="微软雅黑" pitchFamily="34" charset="-122"/>
              </a:rPr>
              <a:t>E</a:t>
            </a:r>
            <a:r>
              <a:rPr lang="zh-CN" altLang="en-US" sz="1400" b="1" dirty="0" smtClean="0">
                <a:solidFill>
                  <a:schemeClr val="bg1"/>
                </a:solidFill>
                <a:latin typeface="微软雅黑" pitchFamily="34" charset="-122"/>
                <a:ea typeface="微软雅黑" pitchFamily="34" charset="-122"/>
              </a:rPr>
              <a:t>组</a:t>
            </a:r>
            <a:endParaRPr lang="en-US" altLang="zh-CN" sz="1400" b="1" dirty="0">
              <a:solidFill>
                <a:schemeClr val="bg1"/>
              </a:solidFill>
              <a:latin typeface="微软雅黑" pitchFamily="34" charset="-122"/>
              <a:ea typeface="微软雅黑" pitchFamily="34" charset="-122"/>
            </a:endParaRPr>
          </a:p>
        </p:txBody>
      </p:sp>
      <p:sp>
        <p:nvSpPr>
          <p:cNvPr id="67" name="矩形 66"/>
          <p:cNvSpPr/>
          <p:nvPr/>
        </p:nvSpPr>
        <p:spPr>
          <a:xfrm>
            <a:off x="7868308" y="4411459"/>
            <a:ext cx="420615" cy="284687"/>
          </a:xfrm>
          <a:prstGeom prst="rect">
            <a:avLst/>
          </a:prstGeom>
        </p:spPr>
        <p:txBody>
          <a:bodyPr wrap="none" lIns="68573" tIns="34287" rIns="68573" bIns="34287">
            <a:spAutoFit/>
          </a:bodyPr>
          <a:lstStyle/>
          <a:p>
            <a:pPr algn="ctr"/>
            <a:r>
              <a:rPr lang="en-US" altLang="zh-CN" sz="1400" b="1" dirty="0" smtClean="0">
                <a:solidFill>
                  <a:schemeClr val="tx1">
                    <a:lumMod val="85000"/>
                    <a:lumOff val="15000"/>
                  </a:schemeClr>
                </a:solidFill>
                <a:latin typeface="微软雅黑" pitchFamily="34" charset="-122"/>
                <a:ea typeface="微软雅黑" pitchFamily="34" charset="-122"/>
              </a:rPr>
              <a:t>E</a:t>
            </a:r>
            <a:r>
              <a:rPr lang="zh-CN" altLang="en-US" sz="1400" b="1" dirty="0" smtClean="0">
                <a:solidFill>
                  <a:schemeClr val="tx1">
                    <a:lumMod val="85000"/>
                    <a:lumOff val="15000"/>
                  </a:schemeClr>
                </a:solidFill>
                <a:latin typeface="微软雅黑" pitchFamily="34" charset="-122"/>
                <a:ea typeface="微软雅黑" pitchFamily="34" charset="-122"/>
              </a:rPr>
              <a:t>组</a:t>
            </a:r>
            <a:endParaRPr lang="en-US" altLang="zh-CN" sz="1400" b="1" dirty="0">
              <a:solidFill>
                <a:schemeClr val="tx1">
                  <a:lumMod val="85000"/>
                  <a:lumOff val="15000"/>
                </a:schemeClr>
              </a:solidFill>
              <a:latin typeface="微软雅黑" pitchFamily="34" charset="-122"/>
              <a:ea typeface="微软雅黑" pitchFamily="34" charset="-122"/>
            </a:endParaRPr>
          </a:p>
        </p:txBody>
      </p:sp>
      <p:sp>
        <p:nvSpPr>
          <p:cNvPr id="84" name="矩形 83"/>
          <p:cNvSpPr/>
          <p:nvPr/>
        </p:nvSpPr>
        <p:spPr>
          <a:xfrm>
            <a:off x="1764919" y="2792435"/>
            <a:ext cx="1061815" cy="346243"/>
          </a:xfrm>
          <a:prstGeom prst="rect">
            <a:avLst/>
          </a:prstGeom>
        </p:spPr>
        <p:txBody>
          <a:bodyPr wrap="none" lIns="68573" tIns="34287" rIns="68573" bIns="34287">
            <a:spAutoFit/>
          </a:bodyPr>
          <a:lstStyle/>
          <a:p>
            <a:pPr algn="ctr"/>
            <a:r>
              <a:rPr lang="zh-CN" altLang="en-US" b="1" dirty="0">
                <a:solidFill>
                  <a:schemeClr val="bg1"/>
                </a:solidFill>
                <a:latin typeface="微软雅黑" pitchFamily="34" charset="-122"/>
                <a:ea typeface="微软雅黑" pitchFamily="34" charset="-122"/>
              </a:rPr>
              <a:t>需求</a:t>
            </a:r>
            <a:r>
              <a:rPr lang="zh-CN" altLang="en-US" b="1" dirty="0" smtClean="0">
                <a:solidFill>
                  <a:srgbClr val="FF5050"/>
                </a:solidFill>
                <a:latin typeface="微软雅黑" pitchFamily="34" charset="-122"/>
                <a:ea typeface="微软雅黑" pitchFamily="34" charset="-122"/>
              </a:rPr>
              <a:t>分析</a:t>
            </a:r>
            <a:endParaRPr lang="en-US" altLang="zh-CN" b="1" dirty="0">
              <a:solidFill>
                <a:srgbClr val="FF5050"/>
              </a:solidFill>
              <a:latin typeface="微软雅黑" pitchFamily="34" charset="-122"/>
              <a:ea typeface="微软雅黑" pitchFamily="34" charset="-122"/>
            </a:endParaRPr>
          </a:p>
        </p:txBody>
      </p:sp>
      <p:sp>
        <p:nvSpPr>
          <p:cNvPr id="85" name="TextBox 30"/>
          <p:cNvSpPr txBox="1"/>
          <p:nvPr/>
        </p:nvSpPr>
        <p:spPr>
          <a:xfrm>
            <a:off x="434310" y="3413754"/>
            <a:ext cx="4266021" cy="523220"/>
          </a:xfrm>
          <a:prstGeom prst="rect">
            <a:avLst/>
          </a:prstGeom>
          <a:noFill/>
        </p:spPr>
        <p:txBody>
          <a:bodyPr wrap="square" rtlCol="0">
            <a:spAutoFit/>
          </a:bodyPr>
          <a:lstStyle/>
          <a:p>
            <a:r>
              <a:rPr lang="zh-CN" altLang="en-US" sz="1400" dirty="0" smtClean="0">
                <a:solidFill>
                  <a:schemeClr val="bg1"/>
                </a:solidFill>
                <a:latin typeface="微软雅黑" panose="020B0503020204020204" pitchFamily="34" charset="-122"/>
                <a:ea typeface="微软雅黑" panose="020B0503020204020204" pitchFamily="34" charset="-122"/>
              </a:rPr>
              <a:t>        对接ＭＢＡ中心对蓝黄杂志展示的需求，充分调研系统可行性。</a:t>
            </a:r>
            <a:endParaRPr lang="zh-CN" altLang="en-US" sz="1400" dirty="0">
              <a:solidFill>
                <a:schemeClr val="bg1"/>
              </a:solidFill>
              <a:latin typeface="微软雅黑" panose="020B0503020204020204" pitchFamily="34" charset="-122"/>
              <a:ea typeface="微软雅黑" panose="020B0503020204020204" pitchFamily="34" charset="-122"/>
            </a:endParaRPr>
          </a:p>
        </p:txBody>
      </p:sp>
      <p:grpSp>
        <p:nvGrpSpPr>
          <p:cNvPr id="86" name="组合 85"/>
          <p:cNvGrpSpPr/>
          <p:nvPr/>
        </p:nvGrpSpPr>
        <p:grpSpPr>
          <a:xfrm>
            <a:off x="9008939" y="4350412"/>
            <a:ext cx="448694" cy="461665"/>
            <a:chOff x="9195547" y="2823009"/>
            <a:chExt cx="320402" cy="329664"/>
          </a:xfrm>
        </p:grpSpPr>
        <p:sp>
          <p:nvSpPr>
            <p:cNvPr id="87" name="圆角矩形 86"/>
            <p:cNvSpPr/>
            <p:nvPr/>
          </p:nvSpPr>
          <p:spPr>
            <a:xfrm>
              <a:off x="9195547" y="2834594"/>
              <a:ext cx="306551" cy="306551"/>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88" name="文本框 87"/>
            <p:cNvSpPr txBox="1"/>
            <p:nvPr/>
          </p:nvSpPr>
          <p:spPr>
            <a:xfrm>
              <a:off x="9216962" y="2823009"/>
              <a:ext cx="298987" cy="329664"/>
            </a:xfrm>
            <a:prstGeom prst="rect">
              <a:avLst/>
            </a:prstGeom>
            <a:noFill/>
          </p:spPr>
          <p:txBody>
            <a:bodyPr wrap="none" rtlCol="0">
              <a:spAutoFit/>
            </a:bodyPr>
            <a:lstStyle/>
            <a:p>
              <a:r>
                <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rPr>
                <a:t>D</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89" name="组合 88"/>
          <p:cNvGrpSpPr/>
          <p:nvPr/>
        </p:nvGrpSpPr>
        <p:grpSpPr>
          <a:xfrm>
            <a:off x="2874499" y="2720757"/>
            <a:ext cx="429297" cy="461665"/>
            <a:chOff x="9195547" y="2821807"/>
            <a:chExt cx="306551" cy="329664"/>
          </a:xfrm>
        </p:grpSpPr>
        <p:sp>
          <p:nvSpPr>
            <p:cNvPr id="90" name="圆角矩形 89"/>
            <p:cNvSpPr/>
            <p:nvPr/>
          </p:nvSpPr>
          <p:spPr>
            <a:xfrm>
              <a:off x="9195547" y="2834594"/>
              <a:ext cx="306551" cy="306551"/>
            </a:xfrm>
            <a:prstGeom prst="roundRect">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91" name="文本框 90"/>
            <p:cNvSpPr txBox="1"/>
            <p:nvPr/>
          </p:nvSpPr>
          <p:spPr>
            <a:xfrm>
              <a:off x="9208393" y="2821807"/>
              <a:ext cx="286396" cy="329664"/>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A</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92" name="组合 91"/>
          <p:cNvGrpSpPr/>
          <p:nvPr/>
        </p:nvGrpSpPr>
        <p:grpSpPr>
          <a:xfrm>
            <a:off x="4263153" y="4341953"/>
            <a:ext cx="429297" cy="461665"/>
            <a:chOff x="9195547" y="2821807"/>
            <a:chExt cx="306551" cy="329664"/>
          </a:xfrm>
        </p:grpSpPr>
        <p:sp>
          <p:nvSpPr>
            <p:cNvPr id="93" name="圆角矩形 92"/>
            <p:cNvSpPr/>
            <p:nvPr/>
          </p:nvSpPr>
          <p:spPr>
            <a:xfrm>
              <a:off x="9195547" y="2834594"/>
              <a:ext cx="306551" cy="306551"/>
            </a:xfrm>
            <a:prstGeom prst="roundRect">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013"/>
            </a:p>
          </p:txBody>
        </p:sp>
        <p:sp>
          <p:nvSpPr>
            <p:cNvPr id="94" name="文本框 93"/>
            <p:cNvSpPr txBox="1"/>
            <p:nvPr/>
          </p:nvSpPr>
          <p:spPr>
            <a:xfrm>
              <a:off x="9208393" y="2821807"/>
              <a:ext cx="286396" cy="329664"/>
            </a:xfrm>
            <a:prstGeom prst="rect">
              <a:avLst/>
            </a:prstGeom>
            <a:noFill/>
          </p:spPr>
          <p:txBody>
            <a:bodyPr wrap="none" rtlCol="0">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C</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99" name="矩形 98"/>
          <p:cNvSpPr/>
          <p:nvPr/>
        </p:nvSpPr>
        <p:spPr>
          <a:xfrm>
            <a:off x="8901774" y="2751267"/>
            <a:ext cx="1061815" cy="346243"/>
          </a:xfrm>
          <a:prstGeom prst="rect">
            <a:avLst/>
          </a:prstGeom>
        </p:spPr>
        <p:txBody>
          <a:bodyPr wrap="none" lIns="68573" tIns="34287" rIns="68573" bIns="34287">
            <a:spAutoFit/>
          </a:bodyPr>
          <a:lstStyle/>
          <a:p>
            <a:pPr algn="ctr"/>
            <a:r>
              <a:rPr lang="zh-CN" altLang="en-US" b="1" dirty="0" smtClean="0">
                <a:solidFill>
                  <a:schemeClr val="bg1"/>
                </a:solidFill>
                <a:latin typeface="微软雅黑" pitchFamily="34" charset="-122"/>
                <a:ea typeface="微软雅黑" pitchFamily="34" charset="-122"/>
              </a:rPr>
              <a:t>软件</a:t>
            </a:r>
            <a:r>
              <a:rPr lang="en-US" altLang="zh-CN" b="1" dirty="0" smtClean="0">
                <a:solidFill>
                  <a:schemeClr val="bg1"/>
                </a:solidFill>
                <a:latin typeface="微软雅黑" pitchFamily="34" charset="-122"/>
                <a:ea typeface="微软雅黑" pitchFamily="34" charset="-122"/>
              </a:rPr>
              <a:t>	</a:t>
            </a:r>
            <a:r>
              <a:rPr lang="zh-CN" altLang="en-US" b="1" dirty="0" smtClean="0">
                <a:solidFill>
                  <a:srgbClr val="FF5050"/>
                </a:solidFill>
                <a:latin typeface="微软雅黑" pitchFamily="34" charset="-122"/>
                <a:ea typeface="微软雅黑" pitchFamily="34" charset="-122"/>
              </a:rPr>
              <a:t>设计</a:t>
            </a:r>
            <a:endParaRPr lang="en-US" altLang="zh-CN" b="1" dirty="0">
              <a:solidFill>
                <a:srgbClr val="FF5050"/>
              </a:solidFill>
              <a:latin typeface="微软雅黑" pitchFamily="34" charset="-122"/>
              <a:ea typeface="微软雅黑" pitchFamily="34" charset="-122"/>
            </a:endParaRPr>
          </a:p>
        </p:txBody>
      </p:sp>
      <p:sp>
        <p:nvSpPr>
          <p:cNvPr id="100" name="矩形 99"/>
          <p:cNvSpPr/>
          <p:nvPr/>
        </p:nvSpPr>
        <p:spPr>
          <a:xfrm>
            <a:off x="9538113" y="4366636"/>
            <a:ext cx="1061815" cy="346243"/>
          </a:xfrm>
          <a:prstGeom prst="rect">
            <a:avLst/>
          </a:prstGeom>
        </p:spPr>
        <p:txBody>
          <a:bodyPr wrap="none" lIns="68573" tIns="34287" rIns="68573" bIns="34287">
            <a:spAutoFit/>
          </a:bodyPr>
          <a:lstStyle/>
          <a:p>
            <a:pPr algn="ctr"/>
            <a:r>
              <a:rPr lang="zh-CN" altLang="en-US" b="1" dirty="0" smtClean="0">
                <a:solidFill>
                  <a:schemeClr val="bg1"/>
                </a:solidFill>
                <a:latin typeface="微软雅黑" pitchFamily="34" charset="-122"/>
                <a:ea typeface="微软雅黑" pitchFamily="34" charset="-122"/>
              </a:rPr>
              <a:t>软件</a:t>
            </a:r>
            <a:r>
              <a:rPr lang="zh-CN" altLang="en-US" b="1" dirty="0">
                <a:solidFill>
                  <a:srgbClr val="FF5050"/>
                </a:solidFill>
                <a:latin typeface="微软雅黑" pitchFamily="34" charset="-122"/>
                <a:ea typeface="微软雅黑" pitchFamily="34" charset="-122"/>
              </a:rPr>
              <a:t>测试</a:t>
            </a:r>
            <a:endParaRPr lang="en-US" altLang="zh-CN" b="1" dirty="0">
              <a:solidFill>
                <a:srgbClr val="FF5050"/>
              </a:solidFill>
              <a:latin typeface="微软雅黑" pitchFamily="34" charset="-122"/>
              <a:ea typeface="微软雅黑" pitchFamily="34" charset="-122"/>
            </a:endParaRPr>
          </a:p>
        </p:txBody>
      </p:sp>
      <p:sp>
        <p:nvSpPr>
          <p:cNvPr id="101" name="矩形 100"/>
          <p:cNvSpPr/>
          <p:nvPr/>
        </p:nvSpPr>
        <p:spPr>
          <a:xfrm>
            <a:off x="3170982" y="4392453"/>
            <a:ext cx="1061815" cy="346243"/>
          </a:xfrm>
          <a:prstGeom prst="rect">
            <a:avLst/>
          </a:prstGeom>
        </p:spPr>
        <p:txBody>
          <a:bodyPr wrap="none" lIns="68573" tIns="34287" rIns="68573" bIns="34287">
            <a:spAutoFit/>
          </a:bodyPr>
          <a:lstStyle/>
          <a:p>
            <a:pPr algn="ctr"/>
            <a:r>
              <a:rPr lang="zh-CN" altLang="en-US" b="1" dirty="0" smtClean="0">
                <a:solidFill>
                  <a:schemeClr val="bg1"/>
                </a:solidFill>
                <a:latin typeface="微软雅黑" pitchFamily="34" charset="-122"/>
                <a:ea typeface="微软雅黑" pitchFamily="34" charset="-122"/>
              </a:rPr>
              <a:t>程序</a:t>
            </a:r>
            <a:r>
              <a:rPr lang="zh-CN" altLang="en-US" b="1" dirty="0">
                <a:solidFill>
                  <a:srgbClr val="FF5050"/>
                </a:solidFill>
                <a:latin typeface="微软雅黑" pitchFamily="34" charset="-122"/>
                <a:ea typeface="微软雅黑" pitchFamily="34" charset="-122"/>
              </a:rPr>
              <a:t>编码</a:t>
            </a:r>
            <a:endParaRPr lang="en-US" altLang="zh-CN" b="1" dirty="0">
              <a:solidFill>
                <a:srgbClr val="FF5050"/>
              </a:solidFill>
              <a:latin typeface="微软雅黑" pitchFamily="34" charset="-122"/>
              <a:ea typeface="微软雅黑" pitchFamily="34" charset="-122"/>
            </a:endParaRPr>
          </a:p>
        </p:txBody>
      </p:sp>
      <p:sp>
        <p:nvSpPr>
          <p:cNvPr id="102" name="TextBox 30"/>
          <p:cNvSpPr txBox="1"/>
          <p:nvPr/>
        </p:nvSpPr>
        <p:spPr>
          <a:xfrm>
            <a:off x="1715248" y="4955806"/>
            <a:ext cx="4266021" cy="1384995"/>
          </a:xfrm>
          <a:prstGeom prst="rect">
            <a:avLst/>
          </a:prstGeom>
          <a:noFill/>
        </p:spPr>
        <p:txBody>
          <a:bodyPr wrap="square" rtlCol="0">
            <a:spAutoFit/>
          </a:bodyPr>
          <a:lstStyle/>
          <a:p>
            <a:r>
              <a:rPr lang="zh-CN" altLang="en-US" sz="1400" dirty="0" smtClean="0">
                <a:solidFill>
                  <a:schemeClr val="bg1"/>
                </a:solidFill>
                <a:latin typeface="微软雅黑" panose="020B0503020204020204" pitchFamily="34" charset="-122"/>
                <a:ea typeface="微软雅黑" panose="020B0503020204020204" pitchFamily="34" charset="-122"/>
              </a:rPr>
              <a:t>        本项目采用双技术路线一方面使用</a:t>
            </a:r>
            <a:r>
              <a:rPr lang="en-US" altLang="zh-CN" sz="1400" dirty="0" smtClean="0">
                <a:solidFill>
                  <a:schemeClr val="bg1"/>
                </a:solidFill>
                <a:latin typeface="微软雅黑" panose="020B0503020204020204" pitchFamily="34" charset="-122"/>
                <a:ea typeface="微软雅黑" panose="020B0503020204020204" pitchFamily="34" charset="-122"/>
              </a:rPr>
              <a:t>VS08</a:t>
            </a:r>
            <a:r>
              <a:rPr lang="zh-CN" altLang="en-US" sz="1400" dirty="0" smtClean="0">
                <a:solidFill>
                  <a:schemeClr val="bg1"/>
                </a:solidFill>
                <a:latin typeface="微软雅黑" panose="020B0503020204020204" pitchFamily="34" charset="-122"/>
                <a:ea typeface="微软雅黑" panose="020B0503020204020204" pitchFamily="34" charset="-122"/>
              </a:rPr>
              <a:t>作为主要开发环境，提供新的编程模型和基础结构以提高应用程序的安全性、缩放性和稳定性。另一方面使用ｍｙＥｃｌｉｐｓｅ作为主要开发平台，遵循ＭＶＣ架构，保证系统的兼容性和可扩展性以及充分考虑系统上线后的负载问题以及信息安全问题。</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3" name="TextBox 30"/>
          <p:cNvSpPr txBox="1"/>
          <p:nvPr/>
        </p:nvSpPr>
        <p:spPr>
          <a:xfrm>
            <a:off x="7669653" y="4955806"/>
            <a:ext cx="4266021" cy="307777"/>
          </a:xfrm>
          <a:prstGeom prst="rect">
            <a:avLst/>
          </a:prstGeom>
          <a:noFill/>
        </p:spPr>
        <p:txBody>
          <a:bodyPr wrap="square" rtlCol="0">
            <a:spAutoFit/>
          </a:bodyPr>
          <a:lstStyle/>
          <a:p>
            <a:r>
              <a:rPr lang="zh-CN" altLang="en-US" sz="1400" dirty="0" smtClean="0">
                <a:solidFill>
                  <a:schemeClr val="bg1"/>
                </a:solidFill>
                <a:latin typeface="微软雅黑" panose="020B0503020204020204" pitchFamily="34" charset="-122"/>
                <a:ea typeface="微软雅黑" panose="020B0503020204020204" pitchFamily="34" charset="-122"/>
              </a:rPr>
              <a:t>        已完成初步测试，系统运行良好</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
        <p:nvSpPr>
          <p:cNvPr id="104" name="TextBox 30"/>
          <p:cNvSpPr txBox="1"/>
          <p:nvPr/>
        </p:nvSpPr>
        <p:spPr>
          <a:xfrm>
            <a:off x="7361755" y="3416922"/>
            <a:ext cx="4266021" cy="307777"/>
          </a:xfrm>
          <a:prstGeom prst="rect">
            <a:avLst/>
          </a:prstGeom>
          <a:noFill/>
        </p:spPr>
        <p:txBody>
          <a:bodyPr wrap="square" rtlCol="0">
            <a:spAutoFit/>
          </a:bodyPr>
          <a:lstStyle/>
          <a:p>
            <a:r>
              <a:rPr lang="zh-CN" altLang="en-US" sz="1400" dirty="0" smtClean="0">
                <a:solidFill>
                  <a:schemeClr val="bg1"/>
                </a:solidFill>
                <a:latin typeface="微软雅黑" panose="020B0503020204020204" pitchFamily="34" charset="-122"/>
                <a:ea typeface="微软雅黑" panose="020B0503020204020204" pitchFamily="34" charset="-122"/>
              </a:rPr>
              <a:t>业务逻辑设计，数据库</a:t>
            </a:r>
            <a:r>
              <a:rPr lang="zh-CN" altLang="en-US" sz="1400" dirty="0">
                <a:solidFill>
                  <a:schemeClr val="bg1"/>
                </a:solidFill>
                <a:latin typeface="微软雅黑" panose="020B0503020204020204" pitchFamily="34" charset="-122"/>
                <a:ea typeface="微软雅黑" panose="020B0503020204020204" pitchFamily="34" charset="-122"/>
              </a:rPr>
              <a:t>设计，</a:t>
            </a:r>
            <a:r>
              <a:rPr lang="zh-CN" altLang="en-US" sz="1400" dirty="0" smtClean="0">
                <a:solidFill>
                  <a:schemeClr val="bg1"/>
                </a:solidFill>
                <a:latin typeface="微软雅黑" panose="020B0503020204020204" pitchFamily="34" charset="-122"/>
                <a:ea typeface="微软雅黑" panose="020B0503020204020204" pitchFamily="34" charset="-122"/>
              </a:rPr>
              <a:t>开发流程设计</a:t>
            </a:r>
            <a:endParaRPr lang="zh-CN" altLang="en-US" sz="14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72878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500"/>
                                        <p:tgtEl>
                                          <p:spTgt spid="47"/>
                                        </p:tgtEl>
                                      </p:cBhvr>
                                    </p:animEffect>
                                  </p:childTnLst>
                                </p:cTn>
                              </p:par>
                              <p:par>
                                <p:cTn id="13" presetID="42" presetClass="path" presetSubtype="0" decel="100000" fill="hold" nodeType="withEffect">
                                  <p:stCondLst>
                                    <p:cond delay="0"/>
                                  </p:stCondLst>
                                  <p:childTnLst>
                                    <p:animMotion origin="layout" path="M -3.125E-6 1.85185E-6 L 0.24453 0.4375 " pathEditMode="relative" rAng="0" ptsTypes="AA">
                                      <p:cBhvr>
                                        <p:cTn id="14" dur="500" spd="-100000" fill="hold"/>
                                        <p:tgtEl>
                                          <p:spTgt spid="47"/>
                                        </p:tgtEl>
                                        <p:attrNameLst>
                                          <p:attrName>ppt_x</p:attrName>
                                          <p:attrName>ppt_y</p:attrName>
                                        </p:attrNameLst>
                                      </p:cBhvr>
                                      <p:rCtr x="12227" y="21875"/>
                                    </p:animMotion>
                                  </p:childTnLst>
                                </p:cTn>
                              </p:par>
                              <p:par>
                                <p:cTn id="15" presetID="22" presetClass="entr" presetSubtype="1"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wipe(up)">
                                      <p:cBhvr>
                                        <p:cTn id="17" dur="500"/>
                                        <p:tgtEl>
                                          <p:spTgt spid="44"/>
                                        </p:tgtEl>
                                      </p:cBhvr>
                                    </p:animEffect>
                                  </p:childTnLst>
                                </p:cTn>
                              </p:par>
                              <p:par>
                                <p:cTn id="18" presetID="53" presetClass="entr" presetSubtype="16" fill="hold" nodeType="withEffect">
                                  <p:stCondLst>
                                    <p:cond delay="0"/>
                                  </p:stCondLst>
                                  <p:childTnLst>
                                    <p:set>
                                      <p:cBhvr>
                                        <p:cTn id="19" dur="1" fill="hold">
                                          <p:stCondLst>
                                            <p:cond delay="0"/>
                                          </p:stCondLst>
                                        </p:cTn>
                                        <p:tgtEl>
                                          <p:spTgt spid="49"/>
                                        </p:tgtEl>
                                        <p:attrNameLst>
                                          <p:attrName>style.visibility</p:attrName>
                                        </p:attrNameLst>
                                      </p:cBhvr>
                                      <p:to>
                                        <p:strVal val="visible"/>
                                      </p:to>
                                    </p:set>
                                    <p:anim calcmode="lin" valueType="num">
                                      <p:cBhvr>
                                        <p:cTn id="20" dur="500" fill="hold"/>
                                        <p:tgtEl>
                                          <p:spTgt spid="49"/>
                                        </p:tgtEl>
                                        <p:attrNameLst>
                                          <p:attrName>ppt_w</p:attrName>
                                        </p:attrNameLst>
                                      </p:cBhvr>
                                      <p:tavLst>
                                        <p:tav tm="0">
                                          <p:val>
                                            <p:fltVal val="0"/>
                                          </p:val>
                                        </p:tav>
                                        <p:tav tm="100000">
                                          <p:val>
                                            <p:strVal val="#ppt_w"/>
                                          </p:val>
                                        </p:tav>
                                      </p:tavLst>
                                    </p:anim>
                                    <p:anim calcmode="lin" valueType="num">
                                      <p:cBhvr>
                                        <p:cTn id="21" dur="500" fill="hold"/>
                                        <p:tgtEl>
                                          <p:spTgt spid="49"/>
                                        </p:tgtEl>
                                        <p:attrNameLst>
                                          <p:attrName>ppt_h</p:attrName>
                                        </p:attrNameLst>
                                      </p:cBhvr>
                                      <p:tavLst>
                                        <p:tav tm="0">
                                          <p:val>
                                            <p:fltVal val="0"/>
                                          </p:val>
                                        </p:tav>
                                        <p:tav tm="100000">
                                          <p:val>
                                            <p:strVal val="#ppt_h"/>
                                          </p:val>
                                        </p:tav>
                                      </p:tavLst>
                                    </p:anim>
                                    <p:animEffect transition="in" filter="fade">
                                      <p:cBhvr>
                                        <p:cTn id="22" dur="500"/>
                                        <p:tgtEl>
                                          <p:spTgt spid="49"/>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wipe(left)">
                                      <p:cBhvr>
                                        <p:cTn id="25" dur="500"/>
                                        <p:tgtEl>
                                          <p:spTgt spid="48"/>
                                        </p:tgtEl>
                                      </p:cBhvr>
                                    </p:animEffect>
                                  </p:childTnLst>
                                </p:cTn>
                              </p:par>
                              <p:par>
                                <p:cTn id="26" presetID="22" presetClass="entr" presetSubtype="1" fill="hold" grpId="0" nodeType="withEffect">
                                  <p:stCondLst>
                                    <p:cond delay="500"/>
                                  </p:stCondLst>
                                  <p:childTnLst>
                                    <p:set>
                                      <p:cBhvr>
                                        <p:cTn id="27" dur="1" fill="hold">
                                          <p:stCondLst>
                                            <p:cond delay="0"/>
                                          </p:stCondLst>
                                        </p:cTn>
                                        <p:tgtEl>
                                          <p:spTgt spid="45"/>
                                        </p:tgtEl>
                                        <p:attrNameLst>
                                          <p:attrName>style.visibility</p:attrName>
                                        </p:attrNameLst>
                                      </p:cBhvr>
                                      <p:to>
                                        <p:strVal val="visible"/>
                                      </p:to>
                                    </p:set>
                                    <p:animEffect transition="in" filter="wipe(up)">
                                      <p:cBhvr>
                                        <p:cTn id="28" dur="500"/>
                                        <p:tgtEl>
                                          <p:spTgt spid="45"/>
                                        </p:tgtEl>
                                      </p:cBhvr>
                                    </p:animEffect>
                                  </p:childTnLst>
                                </p:cTn>
                              </p:par>
                              <p:par>
                                <p:cTn id="29" presetID="53" presetClass="entr" presetSubtype="16" fill="hold" grpId="0" nodeType="withEffect">
                                  <p:stCondLst>
                                    <p:cond delay="500"/>
                                  </p:stCondLst>
                                  <p:childTnLst>
                                    <p:set>
                                      <p:cBhvr>
                                        <p:cTn id="30" dur="1" fill="hold">
                                          <p:stCondLst>
                                            <p:cond delay="0"/>
                                          </p:stCondLst>
                                        </p:cTn>
                                        <p:tgtEl>
                                          <p:spTgt spid="53"/>
                                        </p:tgtEl>
                                        <p:attrNameLst>
                                          <p:attrName>style.visibility</p:attrName>
                                        </p:attrNameLst>
                                      </p:cBhvr>
                                      <p:to>
                                        <p:strVal val="visible"/>
                                      </p:to>
                                    </p:set>
                                    <p:anim calcmode="lin" valueType="num">
                                      <p:cBhvr>
                                        <p:cTn id="31" dur="500" fill="hold"/>
                                        <p:tgtEl>
                                          <p:spTgt spid="53"/>
                                        </p:tgtEl>
                                        <p:attrNameLst>
                                          <p:attrName>ppt_w</p:attrName>
                                        </p:attrNameLst>
                                      </p:cBhvr>
                                      <p:tavLst>
                                        <p:tav tm="0">
                                          <p:val>
                                            <p:fltVal val="0"/>
                                          </p:val>
                                        </p:tav>
                                        <p:tav tm="100000">
                                          <p:val>
                                            <p:strVal val="#ppt_w"/>
                                          </p:val>
                                        </p:tav>
                                      </p:tavLst>
                                    </p:anim>
                                    <p:anim calcmode="lin" valueType="num">
                                      <p:cBhvr>
                                        <p:cTn id="32" dur="500" fill="hold"/>
                                        <p:tgtEl>
                                          <p:spTgt spid="53"/>
                                        </p:tgtEl>
                                        <p:attrNameLst>
                                          <p:attrName>ppt_h</p:attrName>
                                        </p:attrNameLst>
                                      </p:cBhvr>
                                      <p:tavLst>
                                        <p:tav tm="0">
                                          <p:val>
                                            <p:fltVal val="0"/>
                                          </p:val>
                                        </p:tav>
                                        <p:tav tm="100000">
                                          <p:val>
                                            <p:strVal val="#ppt_h"/>
                                          </p:val>
                                        </p:tav>
                                      </p:tavLst>
                                    </p:anim>
                                    <p:animEffect transition="in" filter="fade">
                                      <p:cBhvr>
                                        <p:cTn id="33" dur="500"/>
                                        <p:tgtEl>
                                          <p:spTgt spid="53"/>
                                        </p:tgtEl>
                                      </p:cBhvr>
                                    </p:animEffect>
                                  </p:childTnLst>
                                </p:cTn>
                              </p:par>
                              <p:par>
                                <p:cTn id="34" presetID="22" presetClass="entr" presetSubtype="8" fill="hold" grpId="0" nodeType="withEffect">
                                  <p:stCondLst>
                                    <p:cond delay="500"/>
                                  </p:stCondLst>
                                  <p:childTnLst>
                                    <p:set>
                                      <p:cBhvr>
                                        <p:cTn id="35" dur="1" fill="hold">
                                          <p:stCondLst>
                                            <p:cond delay="0"/>
                                          </p:stCondLst>
                                        </p:cTn>
                                        <p:tgtEl>
                                          <p:spTgt spid="65"/>
                                        </p:tgtEl>
                                        <p:attrNameLst>
                                          <p:attrName>style.visibility</p:attrName>
                                        </p:attrNameLst>
                                      </p:cBhvr>
                                      <p:to>
                                        <p:strVal val="visible"/>
                                      </p:to>
                                    </p:set>
                                    <p:animEffect transition="in" filter="wipe(left)">
                                      <p:cBhvr>
                                        <p:cTn id="36" dur="500"/>
                                        <p:tgtEl>
                                          <p:spTgt spid="65"/>
                                        </p:tgtEl>
                                      </p:cBhvr>
                                    </p:animEffect>
                                  </p:childTnLst>
                                </p:cTn>
                              </p:par>
                              <p:par>
                                <p:cTn id="37" presetID="22" presetClass="entr" presetSubtype="1" fill="hold" grpId="0" nodeType="withEffect">
                                  <p:stCondLst>
                                    <p:cond delay="1000"/>
                                  </p:stCondLst>
                                  <p:childTnLst>
                                    <p:set>
                                      <p:cBhvr>
                                        <p:cTn id="38" dur="1" fill="hold">
                                          <p:stCondLst>
                                            <p:cond delay="0"/>
                                          </p:stCondLst>
                                        </p:cTn>
                                        <p:tgtEl>
                                          <p:spTgt spid="46"/>
                                        </p:tgtEl>
                                        <p:attrNameLst>
                                          <p:attrName>style.visibility</p:attrName>
                                        </p:attrNameLst>
                                      </p:cBhvr>
                                      <p:to>
                                        <p:strVal val="visible"/>
                                      </p:to>
                                    </p:set>
                                    <p:animEffect transition="in" filter="wipe(up)">
                                      <p:cBhvr>
                                        <p:cTn id="39" dur="500"/>
                                        <p:tgtEl>
                                          <p:spTgt spid="46"/>
                                        </p:tgtEl>
                                      </p:cBhvr>
                                    </p:animEffect>
                                  </p:childTnLst>
                                </p:cTn>
                              </p:par>
                              <p:par>
                                <p:cTn id="40" presetID="22" presetClass="entr" presetSubtype="8" fill="hold" grpId="0" nodeType="withEffect">
                                  <p:stCondLst>
                                    <p:cond delay="1000"/>
                                  </p:stCondLst>
                                  <p:childTnLst>
                                    <p:set>
                                      <p:cBhvr>
                                        <p:cTn id="41" dur="1" fill="hold">
                                          <p:stCondLst>
                                            <p:cond delay="0"/>
                                          </p:stCondLst>
                                        </p:cTn>
                                        <p:tgtEl>
                                          <p:spTgt spid="66"/>
                                        </p:tgtEl>
                                        <p:attrNameLst>
                                          <p:attrName>style.visibility</p:attrName>
                                        </p:attrNameLst>
                                      </p:cBhvr>
                                      <p:to>
                                        <p:strVal val="visible"/>
                                      </p:to>
                                    </p:set>
                                    <p:animEffect transition="in" filter="wipe(left)">
                                      <p:cBhvr>
                                        <p:cTn id="42" dur="500"/>
                                        <p:tgtEl>
                                          <p:spTgt spid="66"/>
                                        </p:tgtEl>
                                      </p:cBhvr>
                                    </p:animEffect>
                                  </p:childTnLst>
                                </p:cTn>
                              </p:par>
                              <p:par>
                                <p:cTn id="43" presetID="53" presetClass="entr" presetSubtype="16" fill="hold" nodeType="withEffect">
                                  <p:stCondLst>
                                    <p:cond delay="1000"/>
                                  </p:stCondLst>
                                  <p:childTnLst>
                                    <p:set>
                                      <p:cBhvr>
                                        <p:cTn id="44" dur="1" fill="hold">
                                          <p:stCondLst>
                                            <p:cond delay="0"/>
                                          </p:stCondLst>
                                        </p:cTn>
                                        <p:tgtEl>
                                          <p:spTgt spid="54"/>
                                        </p:tgtEl>
                                        <p:attrNameLst>
                                          <p:attrName>style.visibility</p:attrName>
                                        </p:attrNameLst>
                                      </p:cBhvr>
                                      <p:to>
                                        <p:strVal val="visible"/>
                                      </p:to>
                                    </p:set>
                                    <p:anim calcmode="lin" valueType="num">
                                      <p:cBhvr>
                                        <p:cTn id="45" dur="500" fill="hold"/>
                                        <p:tgtEl>
                                          <p:spTgt spid="54"/>
                                        </p:tgtEl>
                                        <p:attrNameLst>
                                          <p:attrName>ppt_w</p:attrName>
                                        </p:attrNameLst>
                                      </p:cBhvr>
                                      <p:tavLst>
                                        <p:tav tm="0">
                                          <p:val>
                                            <p:fltVal val="0"/>
                                          </p:val>
                                        </p:tav>
                                        <p:tav tm="100000">
                                          <p:val>
                                            <p:strVal val="#ppt_w"/>
                                          </p:val>
                                        </p:tav>
                                      </p:tavLst>
                                    </p:anim>
                                    <p:anim calcmode="lin" valueType="num">
                                      <p:cBhvr>
                                        <p:cTn id="46" dur="500" fill="hold"/>
                                        <p:tgtEl>
                                          <p:spTgt spid="54"/>
                                        </p:tgtEl>
                                        <p:attrNameLst>
                                          <p:attrName>ppt_h</p:attrName>
                                        </p:attrNameLst>
                                      </p:cBhvr>
                                      <p:tavLst>
                                        <p:tav tm="0">
                                          <p:val>
                                            <p:fltVal val="0"/>
                                          </p:val>
                                        </p:tav>
                                        <p:tav tm="100000">
                                          <p:val>
                                            <p:strVal val="#ppt_h"/>
                                          </p:val>
                                        </p:tav>
                                      </p:tavLst>
                                    </p:anim>
                                    <p:animEffect transition="in" filter="fade">
                                      <p:cBhvr>
                                        <p:cTn id="47" dur="500"/>
                                        <p:tgtEl>
                                          <p:spTgt spid="54"/>
                                        </p:tgtEl>
                                      </p:cBhvr>
                                    </p:animEffect>
                                  </p:childTnLst>
                                </p:cTn>
                              </p:par>
                              <p:par>
                                <p:cTn id="48" presetID="22" presetClass="entr" presetSubtype="8" fill="hold" grpId="0" nodeType="withEffect">
                                  <p:stCondLst>
                                    <p:cond delay="1500"/>
                                  </p:stCondLst>
                                  <p:childTnLst>
                                    <p:set>
                                      <p:cBhvr>
                                        <p:cTn id="49" dur="1" fill="hold">
                                          <p:stCondLst>
                                            <p:cond delay="0"/>
                                          </p:stCondLst>
                                        </p:cTn>
                                        <p:tgtEl>
                                          <p:spTgt spid="43"/>
                                        </p:tgtEl>
                                        <p:attrNameLst>
                                          <p:attrName>style.visibility</p:attrName>
                                        </p:attrNameLst>
                                      </p:cBhvr>
                                      <p:to>
                                        <p:strVal val="visible"/>
                                      </p:to>
                                    </p:set>
                                    <p:animEffect transition="in" filter="wipe(left)">
                                      <p:cBhvr>
                                        <p:cTn id="50" dur="500"/>
                                        <p:tgtEl>
                                          <p:spTgt spid="43"/>
                                        </p:tgtEl>
                                      </p:cBhvr>
                                    </p:animEffect>
                                  </p:childTnLst>
                                </p:cTn>
                              </p:par>
                              <p:par>
                                <p:cTn id="51" presetID="53" presetClass="entr" presetSubtype="16" fill="hold" nodeType="withEffect">
                                  <p:stCondLst>
                                    <p:cond delay="1500"/>
                                  </p:stCondLst>
                                  <p:childTnLst>
                                    <p:set>
                                      <p:cBhvr>
                                        <p:cTn id="52" dur="1" fill="hold">
                                          <p:stCondLst>
                                            <p:cond delay="0"/>
                                          </p:stCondLst>
                                        </p:cTn>
                                        <p:tgtEl>
                                          <p:spTgt spid="61"/>
                                        </p:tgtEl>
                                        <p:attrNameLst>
                                          <p:attrName>style.visibility</p:attrName>
                                        </p:attrNameLst>
                                      </p:cBhvr>
                                      <p:to>
                                        <p:strVal val="visible"/>
                                      </p:to>
                                    </p:set>
                                    <p:anim calcmode="lin" valueType="num">
                                      <p:cBhvr>
                                        <p:cTn id="53" dur="500" fill="hold"/>
                                        <p:tgtEl>
                                          <p:spTgt spid="61"/>
                                        </p:tgtEl>
                                        <p:attrNameLst>
                                          <p:attrName>ppt_w</p:attrName>
                                        </p:attrNameLst>
                                      </p:cBhvr>
                                      <p:tavLst>
                                        <p:tav tm="0">
                                          <p:val>
                                            <p:fltVal val="0"/>
                                          </p:val>
                                        </p:tav>
                                        <p:tav tm="100000">
                                          <p:val>
                                            <p:strVal val="#ppt_w"/>
                                          </p:val>
                                        </p:tav>
                                      </p:tavLst>
                                    </p:anim>
                                    <p:anim calcmode="lin" valueType="num">
                                      <p:cBhvr>
                                        <p:cTn id="54" dur="500" fill="hold"/>
                                        <p:tgtEl>
                                          <p:spTgt spid="61"/>
                                        </p:tgtEl>
                                        <p:attrNameLst>
                                          <p:attrName>ppt_h</p:attrName>
                                        </p:attrNameLst>
                                      </p:cBhvr>
                                      <p:tavLst>
                                        <p:tav tm="0">
                                          <p:val>
                                            <p:fltVal val="0"/>
                                          </p:val>
                                        </p:tav>
                                        <p:tav tm="100000">
                                          <p:val>
                                            <p:strVal val="#ppt_h"/>
                                          </p:val>
                                        </p:tav>
                                      </p:tavLst>
                                    </p:anim>
                                    <p:animEffect transition="in" filter="fade">
                                      <p:cBhvr>
                                        <p:cTn id="55" dur="500"/>
                                        <p:tgtEl>
                                          <p:spTgt spid="61"/>
                                        </p:tgtEl>
                                      </p:cBhvr>
                                    </p:animEffect>
                                  </p:childTnLst>
                                </p:cTn>
                              </p:par>
                              <p:par>
                                <p:cTn id="56" presetID="22" presetClass="entr" presetSubtype="8" fill="hold" grpId="0" nodeType="withEffect">
                                  <p:stCondLst>
                                    <p:cond delay="1500"/>
                                  </p:stCondLst>
                                  <p:childTnLst>
                                    <p:set>
                                      <p:cBhvr>
                                        <p:cTn id="57" dur="1" fill="hold">
                                          <p:stCondLst>
                                            <p:cond delay="0"/>
                                          </p:stCondLst>
                                        </p:cTn>
                                        <p:tgtEl>
                                          <p:spTgt spid="67"/>
                                        </p:tgtEl>
                                        <p:attrNameLst>
                                          <p:attrName>style.visibility</p:attrName>
                                        </p:attrNameLst>
                                      </p:cBhvr>
                                      <p:to>
                                        <p:strVal val="visible"/>
                                      </p:to>
                                    </p:set>
                                    <p:animEffect transition="in" filter="wipe(left)">
                                      <p:cBhvr>
                                        <p:cTn id="58" dur="500"/>
                                        <p:tgtEl>
                                          <p:spTgt spid="67"/>
                                        </p:tgtEl>
                                      </p:cBhvr>
                                    </p:animEffect>
                                  </p:childTnLst>
                                </p:cTn>
                              </p:par>
                            </p:childTnLst>
                          </p:cTn>
                        </p:par>
                        <p:par>
                          <p:cTn id="59" fill="hold">
                            <p:stCondLst>
                              <p:cond delay="2000"/>
                            </p:stCondLst>
                            <p:childTnLst>
                              <p:par>
                                <p:cTn id="60" presetID="53" presetClass="entr" presetSubtype="16" fill="hold" nodeType="afterEffect">
                                  <p:stCondLst>
                                    <p:cond delay="0"/>
                                  </p:stCondLst>
                                  <p:childTnLst>
                                    <p:set>
                                      <p:cBhvr>
                                        <p:cTn id="61" dur="1" fill="hold">
                                          <p:stCondLst>
                                            <p:cond delay="0"/>
                                          </p:stCondLst>
                                        </p:cTn>
                                        <p:tgtEl>
                                          <p:spTgt spid="89"/>
                                        </p:tgtEl>
                                        <p:attrNameLst>
                                          <p:attrName>style.visibility</p:attrName>
                                        </p:attrNameLst>
                                      </p:cBhvr>
                                      <p:to>
                                        <p:strVal val="visible"/>
                                      </p:to>
                                    </p:set>
                                    <p:anim calcmode="lin" valueType="num">
                                      <p:cBhvr>
                                        <p:cTn id="62" dur="500" fill="hold"/>
                                        <p:tgtEl>
                                          <p:spTgt spid="89"/>
                                        </p:tgtEl>
                                        <p:attrNameLst>
                                          <p:attrName>ppt_w</p:attrName>
                                        </p:attrNameLst>
                                      </p:cBhvr>
                                      <p:tavLst>
                                        <p:tav tm="0">
                                          <p:val>
                                            <p:fltVal val="0"/>
                                          </p:val>
                                        </p:tav>
                                        <p:tav tm="100000">
                                          <p:val>
                                            <p:strVal val="#ppt_w"/>
                                          </p:val>
                                        </p:tav>
                                      </p:tavLst>
                                    </p:anim>
                                    <p:anim calcmode="lin" valueType="num">
                                      <p:cBhvr>
                                        <p:cTn id="63" dur="500" fill="hold"/>
                                        <p:tgtEl>
                                          <p:spTgt spid="89"/>
                                        </p:tgtEl>
                                        <p:attrNameLst>
                                          <p:attrName>ppt_h</p:attrName>
                                        </p:attrNameLst>
                                      </p:cBhvr>
                                      <p:tavLst>
                                        <p:tav tm="0">
                                          <p:val>
                                            <p:fltVal val="0"/>
                                          </p:val>
                                        </p:tav>
                                        <p:tav tm="100000">
                                          <p:val>
                                            <p:strVal val="#ppt_h"/>
                                          </p:val>
                                        </p:tav>
                                      </p:tavLst>
                                    </p:anim>
                                    <p:animEffect transition="in" filter="fade">
                                      <p:cBhvr>
                                        <p:cTn id="64" dur="500"/>
                                        <p:tgtEl>
                                          <p:spTgt spid="89"/>
                                        </p:tgtEl>
                                      </p:cBhvr>
                                    </p:animEffect>
                                  </p:childTnLst>
                                </p:cTn>
                              </p:par>
                              <p:par>
                                <p:cTn id="65" presetID="22" presetClass="entr" presetSubtype="4" fill="hold" grpId="0" nodeType="withEffect">
                                  <p:stCondLst>
                                    <p:cond delay="0"/>
                                  </p:stCondLst>
                                  <p:childTnLst>
                                    <p:set>
                                      <p:cBhvr>
                                        <p:cTn id="66" dur="1" fill="hold">
                                          <p:stCondLst>
                                            <p:cond delay="0"/>
                                          </p:stCondLst>
                                        </p:cTn>
                                        <p:tgtEl>
                                          <p:spTgt spid="84"/>
                                        </p:tgtEl>
                                        <p:attrNameLst>
                                          <p:attrName>style.visibility</p:attrName>
                                        </p:attrNameLst>
                                      </p:cBhvr>
                                      <p:to>
                                        <p:strVal val="visible"/>
                                      </p:to>
                                    </p:set>
                                    <p:animEffect transition="in" filter="wipe(down)">
                                      <p:cBhvr>
                                        <p:cTn id="67" dur="500"/>
                                        <p:tgtEl>
                                          <p:spTgt spid="84"/>
                                        </p:tgtEl>
                                      </p:cBhvr>
                                    </p:animEffect>
                                  </p:childTnLst>
                                </p:cTn>
                              </p:par>
                            </p:childTnLst>
                          </p:cTn>
                        </p:par>
                        <p:par>
                          <p:cTn id="68" fill="hold">
                            <p:stCondLst>
                              <p:cond delay="2500"/>
                            </p:stCondLst>
                            <p:childTnLst>
                              <p:par>
                                <p:cTn id="69" presetID="10" presetClass="entr" presetSubtype="0" fill="hold" grpId="0" nodeType="afterEffect">
                                  <p:stCondLst>
                                    <p:cond delay="0"/>
                                  </p:stCondLst>
                                  <p:childTnLst>
                                    <p:set>
                                      <p:cBhvr>
                                        <p:cTn id="70" dur="1" fill="hold">
                                          <p:stCondLst>
                                            <p:cond delay="0"/>
                                          </p:stCondLst>
                                        </p:cTn>
                                        <p:tgtEl>
                                          <p:spTgt spid="85"/>
                                        </p:tgtEl>
                                        <p:attrNameLst>
                                          <p:attrName>style.visibility</p:attrName>
                                        </p:attrNameLst>
                                      </p:cBhvr>
                                      <p:to>
                                        <p:strVal val="visible"/>
                                      </p:to>
                                    </p:set>
                                    <p:animEffect transition="in" filter="fade">
                                      <p:cBhvr>
                                        <p:cTn id="71" dur="500"/>
                                        <p:tgtEl>
                                          <p:spTgt spid="85"/>
                                        </p:tgtEl>
                                      </p:cBhvr>
                                    </p:animEffect>
                                  </p:childTnLst>
                                </p:cTn>
                              </p:par>
                            </p:childTnLst>
                          </p:cTn>
                        </p:par>
                        <p:par>
                          <p:cTn id="72" fill="hold">
                            <p:stCondLst>
                              <p:cond delay="3000"/>
                            </p:stCondLst>
                            <p:childTnLst>
                              <p:par>
                                <p:cTn id="73" presetID="53" presetClass="entr" presetSubtype="16" fill="hold" nodeType="afterEffect">
                                  <p:stCondLst>
                                    <p:cond delay="0"/>
                                  </p:stCondLst>
                                  <p:childTnLst>
                                    <p:set>
                                      <p:cBhvr>
                                        <p:cTn id="74" dur="1" fill="hold">
                                          <p:stCondLst>
                                            <p:cond delay="0"/>
                                          </p:stCondLst>
                                        </p:cTn>
                                        <p:tgtEl>
                                          <p:spTgt spid="10"/>
                                        </p:tgtEl>
                                        <p:attrNameLst>
                                          <p:attrName>style.visibility</p:attrName>
                                        </p:attrNameLst>
                                      </p:cBhvr>
                                      <p:to>
                                        <p:strVal val="visible"/>
                                      </p:to>
                                    </p:set>
                                    <p:anim calcmode="lin" valueType="num">
                                      <p:cBhvr>
                                        <p:cTn id="75" dur="500" fill="hold"/>
                                        <p:tgtEl>
                                          <p:spTgt spid="10"/>
                                        </p:tgtEl>
                                        <p:attrNameLst>
                                          <p:attrName>ppt_w</p:attrName>
                                        </p:attrNameLst>
                                      </p:cBhvr>
                                      <p:tavLst>
                                        <p:tav tm="0">
                                          <p:val>
                                            <p:fltVal val="0"/>
                                          </p:val>
                                        </p:tav>
                                        <p:tav tm="100000">
                                          <p:val>
                                            <p:strVal val="#ppt_w"/>
                                          </p:val>
                                        </p:tav>
                                      </p:tavLst>
                                    </p:anim>
                                    <p:anim calcmode="lin" valueType="num">
                                      <p:cBhvr>
                                        <p:cTn id="76" dur="500" fill="hold"/>
                                        <p:tgtEl>
                                          <p:spTgt spid="10"/>
                                        </p:tgtEl>
                                        <p:attrNameLst>
                                          <p:attrName>ppt_h</p:attrName>
                                        </p:attrNameLst>
                                      </p:cBhvr>
                                      <p:tavLst>
                                        <p:tav tm="0">
                                          <p:val>
                                            <p:fltVal val="0"/>
                                          </p:val>
                                        </p:tav>
                                        <p:tav tm="100000">
                                          <p:val>
                                            <p:strVal val="#ppt_h"/>
                                          </p:val>
                                        </p:tav>
                                      </p:tavLst>
                                    </p:anim>
                                    <p:animEffect transition="in" filter="fade">
                                      <p:cBhvr>
                                        <p:cTn id="77" dur="500"/>
                                        <p:tgtEl>
                                          <p:spTgt spid="10"/>
                                        </p:tgtEl>
                                      </p:cBhvr>
                                    </p:animEffect>
                                  </p:childTnLst>
                                </p:cTn>
                              </p:par>
                            </p:childTnLst>
                          </p:cTn>
                        </p:par>
                        <p:par>
                          <p:cTn id="78" fill="hold">
                            <p:stCondLst>
                              <p:cond delay="3500"/>
                            </p:stCondLst>
                            <p:childTnLst>
                              <p:par>
                                <p:cTn id="79" presetID="22" presetClass="entr" presetSubtype="4" fill="hold" grpId="0" nodeType="afterEffect">
                                  <p:stCondLst>
                                    <p:cond delay="0"/>
                                  </p:stCondLst>
                                  <p:childTnLst>
                                    <p:set>
                                      <p:cBhvr>
                                        <p:cTn id="80" dur="1" fill="hold">
                                          <p:stCondLst>
                                            <p:cond delay="0"/>
                                          </p:stCondLst>
                                        </p:cTn>
                                        <p:tgtEl>
                                          <p:spTgt spid="99"/>
                                        </p:tgtEl>
                                        <p:attrNameLst>
                                          <p:attrName>style.visibility</p:attrName>
                                        </p:attrNameLst>
                                      </p:cBhvr>
                                      <p:to>
                                        <p:strVal val="visible"/>
                                      </p:to>
                                    </p:set>
                                    <p:animEffect transition="in" filter="wipe(down)">
                                      <p:cBhvr>
                                        <p:cTn id="81" dur="500"/>
                                        <p:tgtEl>
                                          <p:spTgt spid="99"/>
                                        </p:tgtEl>
                                      </p:cBhvr>
                                    </p:animEffect>
                                  </p:childTnLst>
                                </p:cTn>
                              </p:par>
                            </p:childTnLst>
                          </p:cTn>
                        </p:par>
                        <p:par>
                          <p:cTn id="82" fill="hold">
                            <p:stCondLst>
                              <p:cond delay="4000"/>
                            </p:stCondLst>
                            <p:childTnLst>
                              <p:par>
                                <p:cTn id="83" presetID="10" presetClass="entr" presetSubtype="0" fill="hold" grpId="0" nodeType="afterEffect">
                                  <p:stCondLst>
                                    <p:cond delay="0"/>
                                  </p:stCondLst>
                                  <p:childTnLst>
                                    <p:set>
                                      <p:cBhvr>
                                        <p:cTn id="84" dur="1" fill="hold">
                                          <p:stCondLst>
                                            <p:cond delay="0"/>
                                          </p:stCondLst>
                                        </p:cTn>
                                        <p:tgtEl>
                                          <p:spTgt spid="104"/>
                                        </p:tgtEl>
                                        <p:attrNameLst>
                                          <p:attrName>style.visibility</p:attrName>
                                        </p:attrNameLst>
                                      </p:cBhvr>
                                      <p:to>
                                        <p:strVal val="visible"/>
                                      </p:to>
                                    </p:set>
                                    <p:animEffect transition="in" filter="fade">
                                      <p:cBhvr>
                                        <p:cTn id="85" dur="500"/>
                                        <p:tgtEl>
                                          <p:spTgt spid="104"/>
                                        </p:tgtEl>
                                      </p:cBhvr>
                                    </p:animEffect>
                                  </p:childTnLst>
                                </p:cTn>
                              </p:par>
                            </p:childTnLst>
                          </p:cTn>
                        </p:par>
                        <p:par>
                          <p:cTn id="86" fill="hold">
                            <p:stCondLst>
                              <p:cond delay="4500"/>
                            </p:stCondLst>
                            <p:childTnLst>
                              <p:par>
                                <p:cTn id="87" presetID="53" presetClass="entr" presetSubtype="16" fill="hold" nodeType="afterEffect">
                                  <p:stCondLst>
                                    <p:cond delay="0"/>
                                  </p:stCondLst>
                                  <p:childTnLst>
                                    <p:set>
                                      <p:cBhvr>
                                        <p:cTn id="88" dur="1" fill="hold">
                                          <p:stCondLst>
                                            <p:cond delay="0"/>
                                          </p:stCondLst>
                                        </p:cTn>
                                        <p:tgtEl>
                                          <p:spTgt spid="92"/>
                                        </p:tgtEl>
                                        <p:attrNameLst>
                                          <p:attrName>style.visibility</p:attrName>
                                        </p:attrNameLst>
                                      </p:cBhvr>
                                      <p:to>
                                        <p:strVal val="visible"/>
                                      </p:to>
                                    </p:set>
                                    <p:anim calcmode="lin" valueType="num">
                                      <p:cBhvr>
                                        <p:cTn id="89" dur="500" fill="hold"/>
                                        <p:tgtEl>
                                          <p:spTgt spid="92"/>
                                        </p:tgtEl>
                                        <p:attrNameLst>
                                          <p:attrName>ppt_w</p:attrName>
                                        </p:attrNameLst>
                                      </p:cBhvr>
                                      <p:tavLst>
                                        <p:tav tm="0">
                                          <p:val>
                                            <p:fltVal val="0"/>
                                          </p:val>
                                        </p:tav>
                                        <p:tav tm="100000">
                                          <p:val>
                                            <p:strVal val="#ppt_w"/>
                                          </p:val>
                                        </p:tav>
                                      </p:tavLst>
                                    </p:anim>
                                    <p:anim calcmode="lin" valueType="num">
                                      <p:cBhvr>
                                        <p:cTn id="90" dur="500" fill="hold"/>
                                        <p:tgtEl>
                                          <p:spTgt spid="92"/>
                                        </p:tgtEl>
                                        <p:attrNameLst>
                                          <p:attrName>ppt_h</p:attrName>
                                        </p:attrNameLst>
                                      </p:cBhvr>
                                      <p:tavLst>
                                        <p:tav tm="0">
                                          <p:val>
                                            <p:fltVal val="0"/>
                                          </p:val>
                                        </p:tav>
                                        <p:tav tm="100000">
                                          <p:val>
                                            <p:strVal val="#ppt_h"/>
                                          </p:val>
                                        </p:tav>
                                      </p:tavLst>
                                    </p:anim>
                                    <p:animEffect transition="in" filter="fade">
                                      <p:cBhvr>
                                        <p:cTn id="91" dur="500"/>
                                        <p:tgtEl>
                                          <p:spTgt spid="92"/>
                                        </p:tgtEl>
                                      </p:cBhvr>
                                    </p:animEffect>
                                  </p:childTnLst>
                                </p:cTn>
                              </p:par>
                            </p:childTnLst>
                          </p:cTn>
                        </p:par>
                        <p:par>
                          <p:cTn id="92" fill="hold">
                            <p:stCondLst>
                              <p:cond delay="5000"/>
                            </p:stCondLst>
                            <p:childTnLst>
                              <p:par>
                                <p:cTn id="93" presetID="22" presetClass="entr" presetSubtype="4" fill="hold" grpId="0" nodeType="afterEffect">
                                  <p:stCondLst>
                                    <p:cond delay="0"/>
                                  </p:stCondLst>
                                  <p:childTnLst>
                                    <p:set>
                                      <p:cBhvr>
                                        <p:cTn id="94" dur="1" fill="hold">
                                          <p:stCondLst>
                                            <p:cond delay="0"/>
                                          </p:stCondLst>
                                        </p:cTn>
                                        <p:tgtEl>
                                          <p:spTgt spid="101"/>
                                        </p:tgtEl>
                                        <p:attrNameLst>
                                          <p:attrName>style.visibility</p:attrName>
                                        </p:attrNameLst>
                                      </p:cBhvr>
                                      <p:to>
                                        <p:strVal val="visible"/>
                                      </p:to>
                                    </p:set>
                                    <p:animEffect transition="in" filter="wipe(down)">
                                      <p:cBhvr>
                                        <p:cTn id="95" dur="500"/>
                                        <p:tgtEl>
                                          <p:spTgt spid="101"/>
                                        </p:tgtEl>
                                      </p:cBhvr>
                                    </p:animEffect>
                                  </p:childTnLst>
                                </p:cTn>
                              </p:par>
                            </p:childTnLst>
                          </p:cTn>
                        </p:par>
                        <p:par>
                          <p:cTn id="96" fill="hold">
                            <p:stCondLst>
                              <p:cond delay="5500"/>
                            </p:stCondLst>
                            <p:childTnLst>
                              <p:par>
                                <p:cTn id="97" presetID="10" presetClass="entr" presetSubtype="0" fill="hold" grpId="0" nodeType="afterEffect">
                                  <p:stCondLst>
                                    <p:cond delay="0"/>
                                  </p:stCondLst>
                                  <p:childTnLst>
                                    <p:set>
                                      <p:cBhvr>
                                        <p:cTn id="98" dur="1" fill="hold">
                                          <p:stCondLst>
                                            <p:cond delay="0"/>
                                          </p:stCondLst>
                                        </p:cTn>
                                        <p:tgtEl>
                                          <p:spTgt spid="102"/>
                                        </p:tgtEl>
                                        <p:attrNameLst>
                                          <p:attrName>style.visibility</p:attrName>
                                        </p:attrNameLst>
                                      </p:cBhvr>
                                      <p:to>
                                        <p:strVal val="visible"/>
                                      </p:to>
                                    </p:set>
                                    <p:animEffect transition="in" filter="fade">
                                      <p:cBhvr>
                                        <p:cTn id="99" dur="500"/>
                                        <p:tgtEl>
                                          <p:spTgt spid="102"/>
                                        </p:tgtEl>
                                      </p:cBhvr>
                                    </p:animEffect>
                                  </p:childTnLst>
                                </p:cTn>
                              </p:par>
                            </p:childTnLst>
                          </p:cTn>
                        </p:par>
                        <p:par>
                          <p:cTn id="100" fill="hold">
                            <p:stCondLst>
                              <p:cond delay="6000"/>
                            </p:stCondLst>
                            <p:childTnLst>
                              <p:par>
                                <p:cTn id="101" presetID="53" presetClass="entr" presetSubtype="16" fill="hold" nodeType="afterEffect">
                                  <p:stCondLst>
                                    <p:cond delay="0"/>
                                  </p:stCondLst>
                                  <p:childTnLst>
                                    <p:set>
                                      <p:cBhvr>
                                        <p:cTn id="102" dur="1" fill="hold">
                                          <p:stCondLst>
                                            <p:cond delay="0"/>
                                          </p:stCondLst>
                                        </p:cTn>
                                        <p:tgtEl>
                                          <p:spTgt spid="86"/>
                                        </p:tgtEl>
                                        <p:attrNameLst>
                                          <p:attrName>style.visibility</p:attrName>
                                        </p:attrNameLst>
                                      </p:cBhvr>
                                      <p:to>
                                        <p:strVal val="visible"/>
                                      </p:to>
                                    </p:set>
                                    <p:anim calcmode="lin" valueType="num">
                                      <p:cBhvr>
                                        <p:cTn id="103" dur="500" fill="hold"/>
                                        <p:tgtEl>
                                          <p:spTgt spid="86"/>
                                        </p:tgtEl>
                                        <p:attrNameLst>
                                          <p:attrName>ppt_w</p:attrName>
                                        </p:attrNameLst>
                                      </p:cBhvr>
                                      <p:tavLst>
                                        <p:tav tm="0">
                                          <p:val>
                                            <p:fltVal val="0"/>
                                          </p:val>
                                        </p:tav>
                                        <p:tav tm="100000">
                                          <p:val>
                                            <p:strVal val="#ppt_w"/>
                                          </p:val>
                                        </p:tav>
                                      </p:tavLst>
                                    </p:anim>
                                    <p:anim calcmode="lin" valueType="num">
                                      <p:cBhvr>
                                        <p:cTn id="104" dur="500" fill="hold"/>
                                        <p:tgtEl>
                                          <p:spTgt spid="86"/>
                                        </p:tgtEl>
                                        <p:attrNameLst>
                                          <p:attrName>ppt_h</p:attrName>
                                        </p:attrNameLst>
                                      </p:cBhvr>
                                      <p:tavLst>
                                        <p:tav tm="0">
                                          <p:val>
                                            <p:fltVal val="0"/>
                                          </p:val>
                                        </p:tav>
                                        <p:tav tm="100000">
                                          <p:val>
                                            <p:strVal val="#ppt_h"/>
                                          </p:val>
                                        </p:tav>
                                      </p:tavLst>
                                    </p:anim>
                                    <p:animEffect transition="in" filter="fade">
                                      <p:cBhvr>
                                        <p:cTn id="105" dur="500"/>
                                        <p:tgtEl>
                                          <p:spTgt spid="86"/>
                                        </p:tgtEl>
                                      </p:cBhvr>
                                    </p:animEffect>
                                  </p:childTnLst>
                                </p:cTn>
                              </p:par>
                            </p:childTnLst>
                          </p:cTn>
                        </p:par>
                        <p:par>
                          <p:cTn id="106" fill="hold">
                            <p:stCondLst>
                              <p:cond delay="6500"/>
                            </p:stCondLst>
                            <p:childTnLst>
                              <p:par>
                                <p:cTn id="107" presetID="22" presetClass="entr" presetSubtype="4" fill="hold" grpId="0" nodeType="afterEffect">
                                  <p:stCondLst>
                                    <p:cond delay="0"/>
                                  </p:stCondLst>
                                  <p:childTnLst>
                                    <p:set>
                                      <p:cBhvr>
                                        <p:cTn id="108" dur="1" fill="hold">
                                          <p:stCondLst>
                                            <p:cond delay="0"/>
                                          </p:stCondLst>
                                        </p:cTn>
                                        <p:tgtEl>
                                          <p:spTgt spid="100"/>
                                        </p:tgtEl>
                                        <p:attrNameLst>
                                          <p:attrName>style.visibility</p:attrName>
                                        </p:attrNameLst>
                                      </p:cBhvr>
                                      <p:to>
                                        <p:strVal val="visible"/>
                                      </p:to>
                                    </p:set>
                                    <p:animEffect transition="in" filter="wipe(down)">
                                      <p:cBhvr>
                                        <p:cTn id="109" dur="500"/>
                                        <p:tgtEl>
                                          <p:spTgt spid="100"/>
                                        </p:tgtEl>
                                      </p:cBhvr>
                                    </p:animEffect>
                                  </p:childTnLst>
                                </p:cTn>
                              </p:par>
                            </p:childTnLst>
                          </p:cTn>
                        </p:par>
                        <p:par>
                          <p:cTn id="110" fill="hold">
                            <p:stCondLst>
                              <p:cond delay="7000"/>
                            </p:stCondLst>
                            <p:childTnLst>
                              <p:par>
                                <p:cTn id="111" presetID="10" presetClass="entr" presetSubtype="0" fill="hold" grpId="0" nodeType="afterEffect">
                                  <p:stCondLst>
                                    <p:cond delay="0"/>
                                  </p:stCondLst>
                                  <p:childTnLst>
                                    <p:set>
                                      <p:cBhvr>
                                        <p:cTn id="112" dur="1" fill="hold">
                                          <p:stCondLst>
                                            <p:cond delay="0"/>
                                          </p:stCondLst>
                                        </p:cTn>
                                        <p:tgtEl>
                                          <p:spTgt spid="103"/>
                                        </p:tgtEl>
                                        <p:attrNameLst>
                                          <p:attrName>style.visibility</p:attrName>
                                        </p:attrNameLst>
                                      </p:cBhvr>
                                      <p:to>
                                        <p:strVal val="visible"/>
                                      </p:to>
                                    </p:set>
                                    <p:animEffect transition="in" filter="fade">
                                      <p:cBhvr>
                                        <p:cTn id="113"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5" grpId="0" animBg="1"/>
      <p:bldP spid="46" grpId="0" animBg="1"/>
      <p:bldP spid="48" grpId="0"/>
      <p:bldP spid="53" grpId="0" animBg="1"/>
      <p:bldP spid="65" grpId="0"/>
      <p:bldP spid="66" grpId="0"/>
      <p:bldP spid="67" grpId="0"/>
      <p:bldP spid="84" grpId="0"/>
      <p:bldP spid="85" grpId="0"/>
      <p:bldP spid="99" grpId="0"/>
      <p:bldP spid="100" grpId="0"/>
      <p:bldP spid="101" grpId="0"/>
      <p:bldP spid="102" grpId="0"/>
      <p:bldP spid="103" grpId="0"/>
      <p:bldP spid="10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5" name="文本框 4"/>
            <p:cNvSpPr txBox="1"/>
            <p:nvPr/>
          </p:nvSpPr>
          <p:spPr>
            <a:xfrm>
              <a:off x="5062393" y="2126508"/>
              <a:ext cx="1107996" cy="461665"/>
            </a:xfrm>
            <a:prstGeom prst="rect">
              <a:avLst/>
            </a:prstGeom>
            <a:noFill/>
          </p:spPr>
          <p:txBody>
            <a:bodyPr wrap="none" rtlCol="0">
              <a:spAutoFit/>
            </a:bodyPr>
            <a:lstStyle/>
            <a:p>
              <a:pPr algn="ct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活动图</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pic>
        <p:nvPicPr>
          <p:cNvPr id="4098" name="Picture 2" descr="活动图"/>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1943" y="1323267"/>
            <a:ext cx="5429250" cy="512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30"/>
          <p:cNvSpPr txBox="1"/>
          <p:nvPr/>
        </p:nvSpPr>
        <p:spPr>
          <a:xfrm>
            <a:off x="8203933" y="3008328"/>
            <a:ext cx="2097889" cy="1754326"/>
          </a:xfrm>
          <a:prstGeom prst="rect">
            <a:avLst/>
          </a:prstGeom>
          <a:noFill/>
        </p:spPr>
        <p:txBody>
          <a:bodyPr wrap="square" rtlCol="0">
            <a:spAutoFit/>
          </a:bodyPr>
          <a:lstStyle/>
          <a:p>
            <a:r>
              <a:rPr lang="zh-CN" altLang="zh-CN" dirty="0">
                <a:solidFill>
                  <a:schemeClr val="bg1"/>
                </a:solidFill>
              </a:rPr>
              <a:t>管理员首先跳转到期刊数据管理界面，之后对书刊数据进行查看、增加、删除等操作以管理维护数据</a:t>
            </a:r>
          </a:p>
        </p:txBody>
      </p:sp>
    </p:spTree>
    <p:extLst>
      <p:ext uri="{BB962C8B-B14F-4D97-AF65-F5344CB8AC3E}">
        <p14:creationId xmlns:p14="http://schemas.microsoft.com/office/powerpoint/2010/main" val="1696360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5" name="文本框 4"/>
            <p:cNvSpPr txBox="1"/>
            <p:nvPr/>
          </p:nvSpPr>
          <p:spPr>
            <a:xfrm>
              <a:off x="5062393" y="2126508"/>
              <a:ext cx="1107997" cy="461665"/>
            </a:xfrm>
            <a:prstGeom prst="rect">
              <a:avLst/>
            </a:prstGeom>
            <a:noFill/>
          </p:spPr>
          <p:txBody>
            <a:bodyPr wrap="none" rtlCol="0">
              <a:spAutoFit/>
            </a:bodyPr>
            <a:lstStyle/>
            <a:p>
              <a:pPr algn="ct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用例图</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pic>
        <p:nvPicPr>
          <p:cNvPr id="11" name="图片 10"/>
          <p:cNvPicPr>
            <a:picLocks noChangeAspect="1"/>
          </p:cNvPicPr>
          <p:nvPr/>
        </p:nvPicPr>
        <p:blipFill>
          <a:blip r:embed="rId3"/>
          <a:stretch>
            <a:fillRect/>
          </a:stretch>
        </p:blipFill>
        <p:spPr>
          <a:xfrm>
            <a:off x="1153552" y="1538023"/>
            <a:ext cx="5795888" cy="5155422"/>
          </a:xfrm>
          <a:prstGeom prst="rect">
            <a:avLst/>
          </a:prstGeom>
        </p:spPr>
      </p:pic>
      <p:sp>
        <p:nvSpPr>
          <p:cNvPr id="17" name="TextBox 30"/>
          <p:cNvSpPr txBox="1"/>
          <p:nvPr/>
        </p:nvSpPr>
        <p:spPr>
          <a:xfrm>
            <a:off x="7793502" y="2923922"/>
            <a:ext cx="3225773" cy="2031325"/>
          </a:xfrm>
          <a:prstGeom prst="rect">
            <a:avLst/>
          </a:prstGeom>
          <a:noFill/>
        </p:spPr>
        <p:txBody>
          <a:bodyPr wrap="square" rtlCol="0">
            <a:spAutoFit/>
          </a:bodyPr>
          <a:lstStyle/>
          <a:p>
            <a:r>
              <a:rPr lang="zh-CN" altLang="zh-CN" dirty="0">
                <a:solidFill>
                  <a:schemeClr val="bg1"/>
                </a:solidFill>
              </a:rPr>
              <a:t>角色主要分为管理员和用户，用户的用例只有浏览数据一个用例，而管理员角色有一个大的书刊数据的管理维护用例，其中，这个书刊数据的管理维护用例又扩展了添加数据，删除数据，浏览数据三个用例。</a:t>
            </a:r>
          </a:p>
        </p:txBody>
      </p:sp>
    </p:spTree>
    <p:extLst>
      <p:ext uri="{BB962C8B-B14F-4D97-AF65-F5344CB8AC3E}">
        <p14:creationId xmlns:p14="http://schemas.microsoft.com/office/powerpoint/2010/main" val="109877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矩形 17"/>
          <p:cNvSpPr/>
          <p:nvPr/>
        </p:nvSpPr>
        <p:spPr>
          <a:xfrm>
            <a:off x="9202" y="-2"/>
            <a:ext cx="12182797" cy="6858001"/>
          </a:xfrm>
          <a:prstGeom prst="rect">
            <a:avLst/>
          </a:prstGeom>
          <a:solidFill>
            <a:srgbClr val="262626">
              <a:alpha val="7215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24308" y="245327"/>
            <a:ext cx="4107598" cy="667658"/>
            <a:chOff x="3228765" y="2023514"/>
            <a:chExt cx="4107598" cy="667658"/>
          </a:xfrm>
        </p:grpSpPr>
        <p:sp>
          <p:nvSpPr>
            <p:cNvPr id="3" name="圆角矩形 2"/>
            <p:cNvSpPr/>
            <p:nvPr/>
          </p:nvSpPr>
          <p:spPr>
            <a:xfrm>
              <a:off x="3228766" y="2023515"/>
              <a:ext cx="4107597" cy="667657"/>
            </a:xfrm>
            <a:prstGeom prst="roundRect">
              <a:avLst>
                <a:gd name="adj" fmla="val 50000"/>
              </a:avLst>
            </a:prstGeom>
            <a:solidFill>
              <a:schemeClr val="bg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3228765" y="2023514"/>
              <a:ext cx="667657" cy="667657"/>
              <a:chOff x="3228765" y="2023514"/>
              <a:chExt cx="667657" cy="667657"/>
            </a:xfrm>
          </p:grpSpPr>
          <p:sp>
            <p:nvSpPr>
              <p:cNvPr id="6" name="椭圆 5"/>
              <p:cNvSpPr/>
              <p:nvPr/>
            </p:nvSpPr>
            <p:spPr>
              <a:xfrm>
                <a:off x="3228765" y="2023514"/>
                <a:ext cx="667657" cy="667657"/>
              </a:xfrm>
              <a:prstGeom prst="ellipse">
                <a:avLst/>
              </a:prstGeom>
              <a:solidFill>
                <a:srgbClr val="FF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236221" y="2034176"/>
                <a:ext cx="652743" cy="646331"/>
              </a:xfrm>
              <a:prstGeom prst="rect">
                <a:avLst/>
              </a:prstGeom>
              <a:noFill/>
            </p:spPr>
            <p:txBody>
              <a:bodyPr wrap="none" rtlCol="0">
                <a:spAutoFit/>
              </a:bodyPr>
              <a:lstStyle/>
              <a:p>
                <a:r>
                  <a:rPr lang="en-US" altLang="zh-CN" sz="3600" dirty="0" smtClean="0">
                    <a:solidFill>
                      <a:schemeClr val="bg1"/>
                    </a:solidFill>
                  </a:rPr>
                  <a:t>02</a:t>
                </a:r>
                <a:endParaRPr lang="zh-CN" altLang="en-US" sz="3600" dirty="0">
                  <a:solidFill>
                    <a:schemeClr val="bg1"/>
                  </a:solidFill>
                </a:endParaRPr>
              </a:p>
            </p:txBody>
          </p:sp>
        </p:grpSp>
        <p:sp>
          <p:nvSpPr>
            <p:cNvPr id="5" name="文本框 4"/>
            <p:cNvSpPr txBox="1"/>
            <p:nvPr/>
          </p:nvSpPr>
          <p:spPr>
            <a:xfrm>
              <a:off x="5062393" y="2126508"/>
              <a:ext cx="1107997" cy="461665"/>
            </a:xfrm>
            <a:prstGeom prst="rect">
              <a:avLst/>
            </a:prstGeom>
            <a:noFill/>
          </p:spPr>
          <p:txBody>
            <a:bodyPr wrap="none" rtlCol="0">
              <a:spAutoFit/>
            </a:bodyPr>
            <a:lstStyle/>
            <a:p>
              <a:pPr algn="ctr"/>
              <a:r>
                <a:rPr lang="zh-CN" altLang="en-US" sz="2400" dirty="0" smtClean="0">
                  <a:solidFill>
                    <a:schemeClr val="tx1">
                      <a:lumMod val="85000"/>
                      <a:lumOff val="15000"/>
                    </a:schemeClr>
                  </a:solidFill>
                  <a:latin typeface="微软雅黑" panose="020B0503020204020204" pitchFamily="34" charset="-122"/>
                  <a:ea typeface="微软雅黑" panose="020B0503020204020204" pitchFamily="34" charset="-122"/>
                </a:rPr>
                <a:t>序列图</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pic>
        <p:nvPicPr>
          <p:cNvPr id="1028" name="Picture 4" descr="序列图"/>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5920" y="1155527"/>
            <a:ext cx="9411286" cy="5459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50748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614</TotalTime>
  <Words>644</Words>
  <Application>Microsoft Office PowerPoint</Application>
  <PresentationFormat>宽屏</PresentationFormat>
  <Paragraphs>102</Paragraphs>
  <Slides>19</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19</vt:i4>
      </vt:variant>
    </vt:vector>
  </HeadingPairs>
  <TitlesOfParts>
    <vt:vector size="25" baseType="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dc:creator>
  <cp:lastModifiedBy>Lemon</cp:lastModifiedBy>
  <cp:revision>49</cp:revision>
  <dcterms:created xsi:type="dcterms:W3CDTF">2015-12-23T06:07:53Z</dcterms:created>
  <dcterms:modified xsi:type="dcterms:W3CDTF">2016-07-07T08:13:36Z</dcterms:modified>
</cp:coreProperties>
</file>

<file path=docProps/thumbnail.jpeg>
</file>